
<file path=[Content_Types].xml><?xml version="1.0" encoding="utf-8"?>
<Types xmlns="http://schemas.openxmlformats.org/package/2006/content-types"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notesMasters/_rels/notesMaster1.xml.rels" ContentType="application/vnd.openxmlformats-package.relationship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4.xml.rels" ContentType="application/vnd.openxmlformats-package.relationships+xml"/>
  <Override PartName="/ppt/slideMasters/_rels/slideMaster5.xml.rels" ContentType="application/vnd.openxmlformats-package.relationships+xml"/>
  <Override PartName="/ppt/slideMasters/_rels/slideMaster6.xml.rels" ContentType="application/vnd.openxmlformats-package.relationships+xml"/>
  <Override PartName="/ppt/slideMasters/_rels/slideMaster7.xml.rels" ContentType="application/vnd.openxmlformats-package.relationships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_rels/notesSlide26.xml.rels" ContentType="application/vnd.openxmlformats-package.relationships+xml"/>
  <Override PartName="/ppt/notesSlides/_rels/notesSlide9.xml.rels" ContentType="application/vnd.openxmlformats-package.relationships+xml"/>
  <Override PartName="/ppt/notesSlides/_rels/notesSlide21.xml.rels" ContentType="application/vnd.openxmlformats-package.relationships+xml"/>
  <Override PartName="/ppt/notesSlides/_rels/notesSlide24.xml.rels" ContentType="application/vnd.openxmlformats-package.relationships+xml"/>
  <Override PartName="/ppt/notesSlides/_rels/notesSlide32.xml.rels" ContentType="application/vnd.openxmlformats-package.relationships+xml"/>
  <Override PartName="/ppt/notesSlides/_rels/notesSlide27.xml.rels" ContentType="application/vnd.openxmlformats-package.relationships+xml"/>
  <Override PartName="/ppt/notesSlides/_rels/notesSlide28.xml.rels" ContentType="application/vnd.openxmlformats-package.relationships+xml"/>
  <Override PartName="/ppt/notesSlides/_rels/notesSlide38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media/image51.jpeg" ContentType="image/jpeg"/>
  <Override PartName="/ppt/media/image9.png" ContentType="image/png"/>
  <Override PartName="/ppt/media/image57.png" ContentType="image/png"/>
  <Override PartName="/ppt/media/image1.png" ContentType="image/png"/>
  <Override PartName="/ppt/media/image58.png" ContentType="image/png"/>
  <Override PartName="/ppt/media/image2.png" ContentType="image/png"/>
  <Override PartName="/ppt/media/image3.png" ContentType="image/png"/>
  <Override PartName="/ppt/media/image45.jpeg" ContentType="image/jpeg"/>
  <Override PartName="/ppt/media/image4.png" ContentType="image/png"/>
  <Override PartName="/ppt/media/image5.png" ContentType="image/png"/>
  <Override PartName="/ppt/media/image6.png" ContentType="image/png"/>
  <Override PartName="/ppt/media/image7.png" ContentType="image/png"/>
  <Override PartName="/ppt/media/image8.png" ContentType="image/png"/>
  <Override PartName="/ppt/media/image29.jpeg" ContentType="image/jpeg"/>
  <Override PartName="/ppt/media/image10.png" ContentType="image/png"/>
  <Override PartName="/ppt/media/image11.png" ContentType="image/png"/>
  <Override PartName="/ppt/media/image12.png" ContentType="image/png"/>
  <Override PartName="/ppt/media/image46.jpeg" ContentType="image/jpeg"/>
  <Override PartName="/ppt/media/image13.png" ContentType="image/png"/>
  <Override PartName="/ppt/media/image14.png" ContentType="image/png"/>
  <Override PartName="/ppt/media/image15.png" ContentType="image/png"/>
  <Override PartName="/ppt/media/image35.jpeg" ContentType="image/jpeg"/>
  <Override PartName="/ppt/media/image63.jpeg" ContentType="image/jpeg"/>
  <Override PartName="/ppt/media/image16.png" ContentType="image/png"/>
  <Override PartName="/ppt/media/image17.png" ContentType="image/png"/>
  <Override PartName="/ppt/media/image18.png" ContentType="image/png"/>
  <Override PartName="/ppt/media/image19.png" ContentType="image/png"/>
  <Override PartName="/ppt/media/image40.jpeg" ContentType="image/jpeg"/>
  <Override PartName="/ppt/media/image20.png" ContentType="image/png"/>
  <Override PartName="/ppt/media/image21.png" ContentType="image/png"/>
  <Override PartName="/ppt/media/image22.png" ContentType="image/png"/>
  <Override PartName="/ppt/media/image47.jpeg" ContentType="image/jpeg"/>
  <Override PartName="/ppt/media/image23.png" ContentType="image/png"/>
  <Override PartName="/ppt/media/image24.png" ContentType="image/png"/>
  <Override PartName="/ppt/media/image25.png" ContentType="image/png"/>
  <Override PartName="/ppt/media/image36.jpeg" ContentType="image/jpeg"/>
  <Override PartName="/ppt/media/image64.jpeg" ContentType="image/jpeg"/>
  <Override PartName="/ppt/media/image26.png" ContentType="image/png"/>
  <Override PartName="/ppt/media/image27.png" ContentType="image/png"/>
  <Override PartName="/ppt/media/image28.png" ContentType="image/png"/>
  <Override PartName="/ppt/media/image30.jpeg" ContentType="image/jpeg"/>
  <Override PartName="/ppt/media/image42.png" ContentType="image/png"/>
  <Override PartName="/ppt/media/image31.jpeg" ContentType="image/jpeg"/>
  <Override PartName="/ppt/media/image32.jpeg" ContentType="image/jpeg"/>
  <Override PartName="/ppt/media/image62.png" ContentType="image/png"/>
  <Override PartName="/ppt/media/image33.jpeg" ContentType="image/jpeg"/>
  <Override PartName="/ppt/media/image34.png" ContentType="image/png"/>
  <Override PartName="/ppt/media/image37.jpeg" ContentType="image/jpeg"/>
  <Override PartName="/ppt/media/image38.jpeg" ContentType="image/jpeg"/>
  <Override PartName="/ppt/media/image39.jpeg" ContentType="image/jpeg"/>
  <Override PartName="/ppt/media/image41.png" ContentType="image/png"/>
  <Override PartName="/ppt/media/image49.jpeg" ContentType="image/jpeg"/>
  <Override PartName="/ppt/media/image43.png" ContentType="image/png"/>
  <Override PartName="/ppt/media/image60.png" ContentType="image/png"/>
  <Override PartName="/ppt/media/image44.jpeg" ContentType="image/jpeg"/>
  <Override PartName="/ppt/media/image55.jpeg" ContentType="image/jpeg"/>
  <Override PartName="/ppt/media/image48.png" ContentType="image/png"/>
  <Override PartName="/ppt/media/image50.jpeg" ContentType="image/jpeg"/>
  <Override PartName="/ppt/media/image52.wmf" ContentType="image/x-wmf"/>
  <Override PartName="/ppt/media/image53.png" ContentType="image/png"/>
  <Override PartName="/ppt/media/image54.jpeg" ContentType="image/jpeg"/>
  <Override PartName="/ppt/media/image56.png" ContentType="image/png"/>
  <Override PartName="/ppt/media/image59.jpeg" ContentType="image/jpeg"/>
  <Override PartName="/ppt/media/image61.png" ContentType="image/png"/>
  <Override PartName="/ppt/media/image65.jpeg" ContentType="image/jpeg"/>
  <Override PartName="/ppt/media/image66.jpeg" ContentType="image/jpeg"/>
  <Override PartName="/ppt/media/image67.jpeg" ContentType="image/jpeg"/>
  <Override PartName="/ppt/media/image68.jpeg" ContentType="image/jpeg"/>
  <Override PartName="/ppt/media/image69.jpeg" ContentType="image/jpeg"/>
  <Override PartName="/ppt/media/image70.jpeg" ContentType="image/jpeg"/>
  <Override PartName="/ppt/media/image71.jpeg" ContentType="image/jpeg"/>
  <Override PartName="/ppt/media/image72.jpeg" ContentType="image/jpeg"/>
  <Override PartName="/ppt/media/image73.jpeg" ContentType="image/jpeg"/>
  <Override PartName="/ppt/media/image74.jpeg" ContentType="image/jpeg"/>
  <Override PartName="/ppt/slideLayouts/slideLayout3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_rels/slideLayout9.xml.rels" ContentType="application/vnd.openxmlformats-package.relationships+xml"/>
  <Override PartName="/ppt/slideLayouts/_rels/slideLayout53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54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55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56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7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58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59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39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48.xml.rels" ContentType="application/vnd.openxmlformats-package.relationships+xml"/>
  <Override PartName="/ppt/slideLayouts/_rels/slideLayout49.xml.rels" ContentType="application/vnd.openxmlformats-package.relationships+xml"/>
  <Override PartName="/ppt/slideLayouts/_rels/slideLayout50.xml.rels" ContentType="application/vnd.openxmlformats-package.relationships+xml"/>
  <Override PartName="/ppt/slideLayouts/_rels/slideLayout51.xml.rels" ContentType="application/vnd.openxmlformats-package.relationships+xml"/>
  <Override PartName="/ppt/slideLayouts/_rels/slideLayout52.xml.rels" ContentType="application/vnd.openxmlformats-package.relationships+xml"/>
  <Override PartName="/ppt/slideLayouts/_rels/slideLayout60.xml.rels" ContentType="application/vnd.openxmlformats-package.relationships+xml"/>
  <Override PartName="/ppt/slideLayouts/_rels/slideLayout61.xml.rels" ContentType="application/vnd.openxmlformats-package.relationships+xml"/>
  <Override PartName="/ppt/slideLayouts/_rels/slideLayout62.xml.rels" ContentType="application/vnd.openxmlformats-package.relationships+xml"/>
  <Override PartName="/ppt/slideLayouts/_rels/slideLayout63.xml.rels" ContentType="application/vnd.openxmlformats-package.relationships+xml"/>
  <Override PartName="/ppt/slideLayouts/_rels/slideLayout64.xml.rels" ContentType="application/vnd.openxmlformats-package.relationships+xml"/>
  <Override PartName="/ppt/slideLayouts/_rels/slideLayout65.xml.rels" ContentType="application/vnd.openxmlformats-package.relationships+xml"/>
  <Override PartName="/ppt/slideLayouts/_rels/slideLayout66.xml.rels" ContentType="application/vnd.openxmlformats-package.relationships+xml"/>
  <Override PartName="/ppt/slideLayouts/_rels/slideLayout67.xml.rels" ContentType="application/vnd.openxmlformats-package.relationships+xml"/>
  <Override PartName="/ppt/slideLayouts/_rels/slideLayout68.xml.rels" ContentType="application/vnd.openxmlformats-package.relationships+xml"/>
  <Override PartName="/ppt/slideLayouts/_rels/slideLayout69.xml.rels" ContentType="application/vnd.openxmlformats-package.relationships+xml"/>
  <Override PartName="/ppt/slideLayouts/_rels/slideLayout70.xml.rels" ContentType="application/vnd.openxmlformats-package.relationships+xml"/>
  <Override PartName="/ppt/slideLayouts/_rels/slideLayout71.xml.rels" ContentType="application/vnd.openxmlformats-package.relationships+xml"/>
  <Override PartName="/ppt/slideLayouts/_rels/slideLayout72.xml.rels" ContentType="application/vnd.openxmlformats-package.relationships+xml"/>
  <Override PartName="/ppt/slideLayouts/_rels/slideLayout73.xml.rels" ContentType="application/vnd.openxmlformats-package.relationships+xml"/>
  <Override PartName="/ppt/slideLayouts/_rels/slideLayout74.xml.rels" ContentType="application/vnd.openxmlformats-package.relationships+xml"/>
  <Override PartName="/ppt/slideLayouts/_rels/slideLayout75.xml.rels" ContentType="application/vnd.openxmlformats-package.relationships+xml"/>
  <Override PartName="/ppt/slideLayouts/_rels/slideLayout76.xml.rels" ContentType="application/vnd.openxmlformats-package.relationships+xml"/>
  <Override PartName="/ppt/slideLayouts/_rels/slideLayout77.xml.rels" ContentType="application/vnd.openxmlformats-package.relationships+xml"/>
  <Override PartName="/ppt/slideLayouts/_rels/slideLayout78.xml.rels" ContentType="application/vnd.openxmlformats-package.relationships+xml"/>
  <Override PartName="/ppt/slideLayouts/_rels/slideLayout79.xml.rels" ContentType="application/vnd.openxmlformats-package.relationships+xml"/>
  <Override PartName="/ppt/slideLayouts/_rels/slideLayout80.xml.rels" ContentType="application/vnd.openxmlformats-package.relationships+xml"/>
  <Override PartName="/ppt/slideLayouts/_rels/slideLayout81.xml.rels" ContentType="application/vnd.openxmlformats-package.relationships+xml"/>
  <Override PartName="/ppt/slideLayouts/_rels/slideLayout82.xml.rels" ContentType="application/vnd.openxmlformats-package.relationships+xml"/>
  <Override PartName="/ppt/slideLayouts/_rels/slideLayout83.xml.rels" ContentType="application/vnd.openxmlformats-package.relationships+xml"/>
  <Override PartName="/ppt/slideLayouts/_rels/slideLayout84.xml.rels" ContentType="application/vnd.openxmlformats-package.relationships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_rels/presentation.xml.rels" ContentType="application/vnd.openxmlformats-package.relationships+xml"/>
  <Override PartName="/ppt/slides/slide26.xml" ContentType="application/vnd.openxmlformats-officedocument.presentationml.slide+xml"/>
  <Override PartName="/ppt/slides/slide9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21.xml" ContentType="application/vnd.openxmlformats-officedocument.presentationml.slide+xml"/>
  <Override PartName="/ppt/slides/slide4.xml" ContentType="application/vnd.openxmlformats-officedocument.presentationml.slide+xml"/>
  <Override PartName="/ppt/slides/slide22.xml" ContentType="application/vnd.openxmlformats-officedocument.presentationml.slide+xml"/>
  <Override PartName="/ppt/slides/slide5.xml" ContentType="application/vnd.openxmlformats-officedocument.presentationml.slide+xml"/>
  <Override PartName="/ppt/slides/slide23.xml" ContentType="application/vnd.openxmlformats-officedocument.presentationml.slide+xml"/>
  <Override PartName="/ppt/slides/slide6.xml" ContentType="application/vnd.openxmlformats-officedocument.presentationml.slide+xml"/>
  <Override PartName="/ppt/slides/slide24.xml" ContentType="application/vnd.openxmlformats-officedocument.presentationml.slide+xml"/>
  <Override PartName="/ppt/slides/slide7.xml" ContentType="application/vnd.openxmlformats-officedocument.presentationml.slide+xml"/>
  <Override PartName="/ppt/slides/slide25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_rels/slide53.xml.rels" ContentType="application/vnd.openxmlformats-package.relationships+xml"/>
  <Override PartName="/ppt/slides/_rels/slide9.xml.rels" ContentType="application/vnd.openxmlformats-package.relationships+xml"/>
  <Override PartName="/ppt/slides/_rels/slide35.xml.rels" ContentType="application/vnd.openxmlformats-package.relationships+xml"/>
  <Override PartName="/ppt/slides/_rels/slide1.xml.rels" ContentType="application/vnd.openxmlformats-package.relationships+xml"/>
  <Override PartName="/ppt/slides/_rels/slide36.xml.rels" ContentType="application/vnd.openxmlformats-package.relationships+xml"/>
  <Override PartName="/ppt/slides/_rels/slide2.xml.rels" ContentType="application/vnd.openxmlformats-package.relationships+xml"/>
  <Override PartName="/ppt/slides/_rels/slide37.xml.rels" ContentType="application/vnd.openxmlformats-package.relationships+xml"/>
  <Override PartName="/ppt/slides/_rels/slide3.xml.rels" ContentType="application/vnd.openxmlformats-package.relationships+xml"/>
  <Override PartName="/ppt/slides/_rels/slide38.xml.rels" ContentType="application/vnd.openxmlformats-package.relationships+xml"/>
  <Override PartName="/ppt/slides/_rels/slide4.xml.rels" ContentType="application/vnd.openxmlformats-package.relationships+xml"/>
  <Override PartName="/ppt/slides/_rels/slide39.xml.rels" ContentType="application/vnd.openxmlformats-package.relationships+xml"/>
  <Override PartName="/ppt/slides/_rels/slide5.xml.rels" ContentType="application/vnd.openxmlformats-package.relationships+xml"/>
  <Override PartName="/ppt/slides/_rels/slide50.xml.rels" ContentType="application/vnd.openxmlformats-package.relationships+xml"/>
  <Override PartName="/ppt/slides/_rels/slide6.xml.rels" ContentType="application/vnd.openxmlformats-package.relationships+xml"/>
  <Override PartName="/ppt/slides/_rels/slide51.xml.rels" ContentType="application/vnd.openxmlformats-package.relationships+xml"/>
  <Override PartName="/ppt/slides/_rels/slide7.xml.rels" ContentType="application/vnd.openxmlformats-package.relationships+xml"/>
  <Override PartName="/ppt/slides/_rels/slide52.xml.rels" ContentType="application/vnd.openxmlformats-package.relationships+xml"/>
  <Override PartName="/ppt/slides/_rels/slide8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slides/_rels/slide19.xml.rels" ContentType="application/vnd.openxmlformats-package.relationships+xml"/>
  <Override PartName="/ppt/slides/_rels/slide20.xml.rels" ContentType="application/vnd.openxmlformats-package.relationships+xml"/>
  <Override PartName="/ppt/slides/_rels/slide21.xml.rels" ContentType="application/vnd.openxmlformats-package.relationships+xml"/>
  <Override PartName="/ppt/slides/_rels/slide22.xml.rels" ContentType="application/vnd.openxmlformats-package.relationships+xml"/>
  <Override PartName="/ppt/slides/_rels/slide23.xml.rels" ContentType="application/vnd.openxmlformats-package.relationships+xml"/>
  <Override PartName="/ppt/slides/_rels/slide24.xml.rels" ContentType="application/vnd.openxmlformats-package.relationships+xml"/>
  <Override PartName="/ppt/slides/_rels/slide25.xml.rels" ContentType="application/vnd.openxmlformats-package.relationships+xml"/>
  <Override PartName="/ppt/slides/_rels/slide26.xml.rels" ContentType="application/vnd.openxmlformats-package.relationships+xml"/>
  <Override PartName="/ppt/slides/_rels/slide27.xml.rels" ContentType="application/vnd.openxmlformats-package.relationships+xml"/>
  <Override PartName="/ppt/slides/_rels/slide28.xml.rels" ContentType="application/vnd.openxmlformats-package.relationships+xml"/>
  <Override PartName="/ppt/slides/_rels/slide29.xml.rels" ContentType="application/vnd.openxmlformats-package.relationships+xml"/>
  <Override PartName="/ppt/slides/_rels/slide30.xml.rels" ContentType="application/vnd.openxmlformats-package.relationships+xml"/>
  <Override PartName="/ppt/slides/_rels/slide31.xml.rels" ContentType="application/vnd.openxmlformats-package.relationships+xml"/>
  <Override PartName="/ppt/slides/_rels/slide32.xml.rels" ContentType="application/vnd.openxmlformats-package.relationships+xml"/>
  <Override PartName="/ppt/slides/_rels/slide33.xml.rels" ContentType="application/vnd.openxmlformats-package.relationships+xml"/>
  <Override PartName="/ppt/slides/_rels/slide34.xml.rels" ContentType="application/vnd.openxmlformats-package.relationships+xml"/>
  <Override PartName="/ppt/slides/_rels/slide40.xml.rels" ContentType="application/vnd.openxmlformats-package.relationships+xml"/>
  <Override PartName="/ppt/slides/_rels/slide41.xml.rels" ContentType="application/vnd.openxmlformats-package.relationships+xml"/>
  <Override PartName="/ppt/slides/_rels/slide42.xml.rels" ContentType="application/vnd.openxmlformats-package.relationships+xml"/>
  <Override PartName="/ppt/slides/_rels/slide43.xml.rels" ContentType="application/vnd.openxmlformats-package.relationships+xml"/>
  <Override PartName="/ppt/slides/_rels/slide44.xml.rels" ContentType="application/vnd.openxmlformats-package.relationships+xml"/>
  <Override PartName="/ppt/slides/_rels/slide45.xml.rels" ContentType="application/vnd.openxmlformats-package.relationships+xml"/>
  <Override PartName="/ppt/slides/_rels/slide46.xml.rels" ContentType="application/vnd.openxmlformats-package.relationships+xml"/>
  <Override PartName="/ppt/slides/_rels/slide47.xml.rels" ContentType="application/vnd.openxmlformats-package.relationships+xml"/>
  <Override PartName="/ppt/slides/_rels/slide48.xml.rels" ContentType="application/vnd.openxmlformats-package.relationships+xml"/>
  <Override PartName="/ppt/slides/_rels/slide49.xml.rels" ContentType="application/vnd.openxmlformats-package.relationship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  <p:sldMasterId id="2147483687" r:id="rId5"/>
    <p:sldMasterId id="2147483700" r:id="rId6"/>
    <p:sldMasterId id="2147483713" r:id="rId7"/>
    <p:sldMasterId id="2147483726" r:id="rId8"/>
  </p:sldMasterIdLst>
  <p:notesMasterIdLst>
    <p:notesMasterId r:id="rId9"/>
  </p:notesMasterIdLst>
  <p:sldIdLst>
    <p:sldId id="256" r:id="rId10"/>
    <p:sldId id="257" r:id="rId11"/>
    <p:sldId id="258" r:id="rId12"/>
    <p:sldId id="259" r:id="rId13"/>
    <p:sldId id="260" r:id="rId14"/>
    <p:sldId id="261" r:id="rId15"/>
    <p:sldId id="262" r:id="rId16"/>
    <p:sldId id="263" r:id="rId17"/>
    <p:sldId id="264" r:id="rId18"/>
    <p:sldId id="265" r:id="rId19"/>
    <p:sldId id="266" r:id="rId20"/>
    <p:sldId id="267" r:id="rId21"/>
    <p:sldId id="268" r:id="rId22"/>
    <p:sldId id="269" r:id="rId23"/>
    <p:sldId id="270" r:id="rId24"/>
    <p:sldId id="271" r:id="rId25"/>
    <p:sldId id="272" r:id="rId26"/>
    <p:sldId id="273" r:id="rId27"/>
    <p:sldId id="274" r:id="rId28"/>
    <p:sldId id="275" r:id="rId29"/>
    <p:sldId id="276" r:id="rId30"/>
    <p:sldId id="277" r:id="rId31"/>
    <p:sldId id="278" r:id="rId32"/>
    <p:sldId id="279" r:id="rId33"/>
    <p:sldId id="280" r:id="rId34"/>
    <p:sldId id="281" r:id="rId35"/>
    <p:sldId id="282" r:id="rId36"/>
    <p:sldId id="283" r:id="rId37"/>
    <p:sldId id="284" r:id="rId38"/>
    <p:sldId id="285" r:id="rId39"/>
    <p:sldId id="286" r:id="rId40"/>
    <p:sldId id="287" r:id="rId41"/>
    <p:sldId id="288" r:id="rId42"/>
    <p:sldId id="289" r:id="rId43"/>
    <p:sldId id="290" r:id="rId44"/>
    <p:sldId id="291" r:id="rId45"/>
    <p:sldId id="292" r:id="rId46"/>
    <p:sldId id="293" r:id="rId47"/>
    <p:sldId id="294" r:id="rId48"/>
    <p:sldId id="295" r:id="rId49"/>
    <p:sldId id="296" r:id="rId50"/>
    <p:sldId id="297" r:id="rId51"/>
    <p:sldId id="298" r:id="rId52"/>
    <p:sldId id="299" r:id="rId53"/>
    <p:sldId id="300" r:id="rId54"/>
    <p:sldId id="301" r:id="rId55"/>
    <p:sldId id="302" r:id="rId56"/>
    <p:sldId id="303" r:id="rId57"/>
    <p:sldId id="304" r:id="rId58"/>
    <p:sldId id="305" r:id="rId59"/>
    <p:sldId id="306" r:id="rId60"/>
    <p:sldId id="307" r:id="rId61"/>
    <p:sldId id="308" r:id="rId62"/>
  </p:sldIdLst>
  <p:sldSz cx="12192000" cy="6858000"/>
  <p:notesSz cx="6858000" cy="91440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Master" Target="slideMasters/slideMaster5.xml"/><Relationship Id="rId7" Type="http://schemas.openxmlformats.org/officeDocument/2006/relationships/slideMaster" Target="slideMasters/slideMaster6.xml"/><Relationship Id="rId8" Type="http://schemas.openxmlformats.org/officeDocument/2006/relationships/slideMaster" Target="slideMasters/slideMaster7.xml"/><Relationship Id="rId9" Type="http://schemas.openxmlformats.org/officeDocument/2006/relationships/notesMaster" Target="notesMasters/notesMaster1.xml"/><Relationship Id="rId10" Type="http://schemas.openxmlformats.org/officeDocument/2006/relationships/slide" Target="slides/slide1.xml"/><Relationship Id="rId11" Type="http://schemas.openxmlformats.org/officeDocument/2006/relationships/slide" Target="slides/slide2.xml"/><Relationship Id="rId12" Type="http://schemas.openxmlformats.org/officeDocument/2006/relationships/slide" Target="slides/slide3.xml"/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slide" Target="slides/slide20.xml"/><Relationship Id="rId30" Type="http://schemas.openxmlformats.org/officeDocument/2006/relationships/slide" Target="slides/slide21.xml"/><Relationship Id="rId31" Type="http://schemas.openxmlformats.org/officeDocument/2006/relationships/slide" Target="slides/slide22.xml"/><Relationship Id="rId32" Type="http://schemas.openxmlformats.org/officeDocument/2006/relationships/slide" Target="slides/slide23.xml"/><Relationship Id="rId33" Type="http://schemas.openxmlformats.org/officeDocument/2006/relationships/slide" Target="slides/slide24.xml"/><Relationship Id="rId34" Type="http://schemas.openxmlformats.org/officeDocument/2006/relationships/slide" Target="slides/slide25.xml"/><Relationship Id="rId35" Type="http://schemas.openxmlformats.org/officeDocument/2006/relationships/slide" Target="slides/slide26.xml"/><Relationship Id="rId36" Type="http://schemas.openxmlformats.org/officeDocument/2006/relationships/slide" Target="slides/slide27.xml"/><Relationship Id="rId37" Type="http://schemas.openxmlformats.org/officeDocument/2006/relationships/slide" Target="slides/slide28.xml"/><Relationship Id="rId38" Type="http://schemas.openxmlformats.org/officeDocument/2006/relationships/slide" Target="slides/slide29.xml"/><Relationship Id="rId39" Type="http://schemas.openxmlformats.org/officeDocument/2006/relationships/slide" Target="slides/slide30.xml"/><Relationship Id="rId40" Type="http://schemas.openxmlformats.org/officeDocument/2006/relationships/slide" Target="slides/slide31.xml"/><Relationship Id="rId41" Type="http://schemas.openxmlformats.org/officeDocument/2006/relationships/slide" Target="slides/slide32.xml"/><Relationship Id="rId42" Type="http://schemas.openxmlformats.org/officeDocument/2006/relationships/slide" Target="slides/slide33.xml"/><Relationship Id="rId43" Type="http://schemas.openxmlformats.org/officeDocument/2006/relationships/slide" Target="slides/slide34.xml"/><Relationship Id="rId44" Type="http://schemas.openxmlformats.org/officeDocument/2006/relationships/slide" Target="slides/slide35.xml"/><Relationship Id="rId45" Type="http://schemas.openxmlformats.org/officeDocument/2006/relationships/slide" Target="slides/slide36.xml"/><Relationship Id="rId46" Type="http://schemas.openxmlformats.org/officeDocument/2006/relationships/slide" Target="slides/slide37.xml"/><Relationship Id="rId47" Type="http://schemas.openxmlformats.org/officeDocument/2006/relationships/slide" Target="slides/slide38.xml"/><Relationship Id="rId48" Type="http://schemas.openxmlformats.org/officeDocument/2006/relationships/slide" Target="slides/slide39.xml"/><Relationship Id="rId49" Type="http://schemas.openxmlformats.org/officeDocument/2006/relationships/slide" Target="slides/slide40.xml"/><Relationship Id="rId50" Type="http://schemas.openxmlformats.org/officeDocument/2006/relationships/slide" Target="slides/slide41.xml"/><Relationship Id="rId51" Type="http://schemas.openxmlformats.org/officeDocument/2006/relationships/slide" Target="slides/slide42.xml"/><Relationship Id="rId52" Type="http://schemas.openxmlformats.org/officeDocument/2006/relationships/slide" Target="slides/slide43.xml"/><Relationship Id="rId53" Type="http://schemas.openxmlformats.org/officeDocument/2006/relationships/slide" Target="slides/slide44.xml"/><Relationship Id="rId54" Type="http://schemas.openxmlformats.org/officeDocument/2006/relationships/slide" Target="slides/slide45.xml"/><Relationship Id="rId55" Type="http://schemas.openxmlformats.org/officeDocument/2006/relationships/slide" Target="slides/slide46.xml"/><Relationship Id="rId56" Type="http://schemas.openxmlformats.org/officeDocument/2006/relationships/slide" Target="slides/slide47.xml"/><Relationship Id="rId57" Type="http://schemas.openxmlformats.org/officeDocument/2006/relationships/slide" Target="slides/slide48.xml"/><Relationship Id="rId58" Type="http://schemas.openxmlformats.org/officeDocument/2006/relationships/slide" Target="slides/slide49.xml"/><Relationship Id="rId59" Type="http://schemas.openxmlformats.org/officeDocument/2006/relationships/slide" Target="slides/slide50.xml"/><Relationship Id="rId60" Type="http://schemas.openxmlformats.org/officeDocument/2006/relationships/slide" Target="slides/slide51.xml"/><Relationship Id="rId61" Type="http://schemas.openxmlformats.org/officeDocument/2006/relationships/slide" Target="slides/slide52.xml"/><Relationship Id="rId62" Type="http://schemas.openxmlformats.org/officeDocument/2006/relationships/slide" Target="slides/slide53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8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PlaceHolder 1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rIns="0" tIns="0" bIns="0"/>
          <a:p>
            <a:r>
              <a:rPr b="0" lang="pl-PL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Kliknij, aby edytować format notatek</a:t>
            </a:r>
            <a:endParaRPr b="0" lang="pl-PL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2" name="PlaceHolder 2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rIns="0" tIns="0" bIns="0"/>
          <a:p>
            <a:r>
              <a:rPr b="0" lang="pl-PL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&lt;główka&gt;</a:t>
            </a:r>
            <a:endParaRPr b="0" lang="pl-PL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93" name="PlaceHolder 3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rIns="0" tIns="0" bIns="0"/>
          <a:p>
            <a:pPr algn="r"/>
            <a:r>
              <a:rPr b="0" lang="pl-PL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&lt;data/godzina&gt;</a:t>
            </a:r>
            <a:endParaRPr b="0" lang="pl-PL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94" name="PlaceHolder 4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rIns="0" tIns="0" bIns="0" anchor="b"/>
          <a:p>
            <a:r>
              <a:rPr b="0" lang="pl-PL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&lt;stopka&gt;</a:t>
            </a:r>
            <a:endParaRPr b="0" lang="pl-PL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95" name="PlaceHolder 5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rIns="0" tIns="0" bIns="0" anchor="b"/>
          <a:p>
            <a:pPr algn="r"/>
            <a:fld id="{A498F0D7-5136-4FEF-A54B-45D23CAF29CE}" type="slidenum">
              <a:rPr b="0" lang="pl-PL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&lt;numer&gt;</a:t>
            </a:fld>
            <a:endParaRPr b="0" lang="pl-PL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21.xml.rels><?xml version="1.0" encoding="UTF-8"?>
<Relationships xmlns="http://schemas.openxmlformats.org/package/2006/relationships"><Relationship Id="rId1" Type="http://schemas.openxmlformats.org/officeDocument/2006/relationships/slide" Target="../slides/slide21.xml"/><Relationship Id="rId2" Type="http://schemas.openxmlformats.org/officeDocument/2006/relationships/notesMaster" Target="../notesMasters/notesMaster1.xml"/>
</Relationships>
</file>

<file path=ppt/notesSlides/_rels/notesSlide24.xml.rels><?xml version="1.0" encoding="UTF-8"?>
<Relationships xmlns="http://schemas.openxmlformats.org/package/2006/relationships"><Relationship Id="rId1" Type="http://schemas.openxmlformats.org/officeDocument/2006/relationships/slide" Target="../slides/slide24.xml"/><Relationship Id="rId2" Type="http://schemas.openxmlformats.org/officeDocument/2006/relationships/notesMaster" Target="../notesMasters/notesMaster1.xml"/>
</Relationships>
</file>

<file path=ppt/notesSlides/_rels/notesSlide26.xml.rels><?xml version="1.0" encoding="UTF-8"?>
<Relationships xmlns="http://schemas.openxmlformats.org/package/2006/relationships"><Relationship Id="rId1" Type="http://schemas.openxmlformats.org/officeDocument/2006/relationships/slide" Target="../slides/slide26.xml"/><Relationship Id="rId2" Type="http://schemas.openxmlformats.org/officeDocument/2006/relationships/notesMaster" Target="../notesMasters/notesMaster1.xml"/>
</Relationships>
</file>

<file path=ppt/notesSlides/_rels/notesSlide27.xml.rels><?xml version="1.0" encoding="UTF-8"?>
<Relationships xmlns="http://schemas.openxmlformats.org/package/2006/relationships"><Relationship Id="rId1" Type="http://schemas.openxmlformats.org/officeDocument/2006/relationships/slide" Target="../slides/slide27.xml"/><Relationship Id="rId2" Type="http://schemas.openxmlformats.org/officeDocument/2006/relationships/notesMaster" Target="../notesMasters/notesMaster1.xml"/>
</Relationships>
</file>

<file path=ppt/notesSlides/_rels/notesSlide28.xml.rels><?xml version="1.0" encoding="UTF-8"?>
<Relationships xmlns="http://schemas.openxmlformats.org/package/2006/relationships"><Relationship Id="rId1" Type="http://schemas.openxmlformats.org/officeDocument/2006/relationships/slide" Target="../slides/slide28.xml"/><Relationship Id="rId2" Type="http://schemas.openxmlformats.org/officeDocument/2006/relationships/notesMaster" Target="../notesMasters/notesMaster1.xml"/>
</Relationships>
</file>

<file path=ppt/notesSlides/_rels/notesSlide32.xml.rels><?xml version="1.0" encoding="UTF-8"?>
<Relationships xmlns="http://schemas.openxmlformats.org/package/2006/relationships"><Relationship Id="rId1" Type="http://schemas.openxmlformats.org/officeDocument/2006/relationships/slide" Target="../slides/slide32.xml"/><Relationship Id="rId2" Type="http://schemas.openxmlformats.org/officeDocument/2006/relationships/notesMaster" Target="../notesMasters/notesMaster1.xml"/>
</Relationships>
</file>

<file path=ppt/notesSlides/_rels/notesSlide38.xml.rels><?xml version="1.0" encoding="UTF-8"?>
<Relationships xmlns="http://schemas.openxmlformats.org/package/2006/relationships"><Relationship Id="rId1" Type="http://schemas.openxmlformats.org/officeDocument/2006/relationships/slide" Target="../slides/slide38.xml"/><Relationship Id="rId2" Type="http://schemas.openxmlformats.org/officeDocument/2006/relationships/notesMaster" Target="../notesMasters/notesMaster1.xml"/>
</Relationships>
</file>

<file path=ppt/notesSlides/_rels/notesSlide9.xml.rels><?xml version="1.0" encoding="UTF-8"?>
<Relationships xmlns="http://schemas.openxmlformats.org/package/2006/relationships"><Relationship Id="rId1" Type="http://schemas.openxmlformats.org/officeDocument/2006/relationships/slide" Target="../slides/slide9.xml"/><Relationship Id="rId2" Type="http://schemas.openxmlformats.org/officeDocument/2006/relationships/notesMaster" Target="../notesMasters/notesMaster1.xml"/>
</Relationship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PlaceHolder 1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p>
            <a:r>
              <a:rPr b="0" lang="pl-PL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To jest koniec części pierwszej której celem było pokazanie postaw, które charakteryzują osobą, która myśli krytycznie.</a:t>
            </a:r>
            <a:endParaRPr b="0" lang="pl-PL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pl-PL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pl-PL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Mam nadzieję, że dostrzegli Państwo że myślenie krytyczne to tak naprawdę postawa – postawa osoby, która ciągle zadaje sobie i innym dobre, twórcze pytania, które ZMUSZAJĄ do zatrzymania się i spokojnego przemyślenia. A dopiero potem zdefinoiwania wnosku, działania, akcji.</a:t>
            </a:r>
            <a:endParaRPr b="0" lang="pl-PL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pl-PL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pl-PL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Myślenie krytyczne to ciągłe pamiętanie o trzech krokach:</a:t>
            </a:r>
            <a:endParaRPr b="0" lang="pl-PL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8240">
              <a:lnSpc>
                <a:spcPct val="100000"/>
              </a:lnSpc>
              <a:buClr>
                <a:srgbClr val="000000"/>
              </a:buClr>
              <a:buFont typeface="+mj-lt"/>
              <a:buAutoNum type="arabicPeriod"/>
            </a:pPr>
            <a:r>
              <a:rPr b="0" lang="pl-PL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Zatrzymaj się</a:t>
            </a:r>
            <a:endParaRPr b="0" lang="pl-PL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8240">
              <a:lnSpc>
                <a:spcPct val="100000"/>
              </a:lnSpc>
              <a:buClr>
                <a:srgbClr val="000000"/>
              </a:buClr>
              <a:buFont typeface="+mj-lt"/>
              <a:buAutoNum type="arabicPeriod"/>
            </a:pPr>
            <a:r>
              <a:rPr b="0" lang="pl-PL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Pomyśl</a:t>
            </a:r>
            <a:endParaRPr b="0" lang="pl-PL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8240">
              <a:lnSpc>
                <a:spcPct val="100000"/>
              </a:lnSpc>
              <a:buClr>
                <a:srgbClr val="000000"/>
              </a:buClr>
              <a:buFont typeface="+mj-lt"/>
              <a:buAutoNum type="arabicPeriod"/>
            </a:pPr>
            <a:r>
              <a:rPr b="0" lang="pl-PL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działaj</a:t>
            </a:r>
            <a:endParaRPr b="0" lang="pl-PL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pl-PL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pl-PL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Jeśli uda nam się zastosować tę regułę w swoim codziennym życiu oraz naszych uczniów to będzie to ogromny sukces – z czasem zaś i praktyką nabierzemy wprawy w tych wszystkich omawianych postawach.</a:t>
            </a:r>
            <a:endParaRPr b="0" lang="pl-PL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pl-PL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pl-PL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W drugiej części przedstawię sam proces krytycznego myslenia, z czego się składa, jakie są charakterystyczne cechy, oraz jak myślenie krytyczne w klasie</a:t>
            </a:r>
            <a:endParaRPr b="0" lang="pl-PL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19" name="TextShape 2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452FBB04-F125-4333-A2A0-6F82D2E960A7}" type="slidenum">
              <a:rPr b="0" lang="pl-PL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&lt;numer&gt;</a:t>
            </a:fld>
            <a:endParaRPr b="0" lang="pl-PL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PlaceHolder 1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p>
            <a:pPr marL="228600" indent="-228240">
              <a:lnSpc>
                <a:spcPct val="100000"/>
              </a:lnSpc>
              <a:buClr>
                <a:srgbClr val="000000"/>
              </a:buClr>
              <a:buSzPct val="80000"/>
              <a:buFont typeface="Symbol" charset="2"/>
              <a:buChar char=""/>
            </a:pPr>
            <a:r>
              <a:rPr b="0" lang="pl-PL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Rozwiązywanie konfliktów, rozumienie potrzeb swoich i innych ludzi</a:t>
            </a:r>
            <a:endParaRPr b="0" lang="pl-PL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8240">
              <a:lnSpc>
                <a:spcPct val="100000"/>
              </a:lnSpc>
              <a:buClr>
                <a:srgbClr val="000000"/>
              </a:buClr>
              <a:buSzPct val="80000"/>
              <a:buFont typeface="Symbol" charset="2"/>
              <a:buChar char=""/>
            </a:pPr>
            <a:r>
              <a:rPr b="0" lang="pl-PL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b="0" lang="pl-PL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związki przyczynowo-skutkowe, łączenie faktów, widzenie konsekwencji</a:t>
            </a:r>
            <a:endParaRPr b="0" lang="pl-PL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8240">
              <a:lnSpc>
                <a:spcPct val="100000"/>
              </a:lnSpc>
              <a:buClr>
                <a:srgbClr val="000000"/>
              </a:buClr>
              <a:buSzPct val="80000"/>
              <a:buFont typeface="Symbol" charset="2"/>
              <a:buChar char=""/>
            </a:pPr>
            <a:r>
              <a:rPr b="0" lang="pl-PL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b="0" lang="pl-PL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planowanie własnej pracy, realizacja planów, marzeń</a:t>
            </a:r>
            <a:endParaRPr b="0" lang="pl-PL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PlaceHolder 1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p>
            <a:endParaRPr b="0" lang="pl-PL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22" name="TextShape 2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88D555E9-8B7D-475A-9C6D-63BBA5045921}" type="slidenum">
              <a:rPr b="0" lang="pl-PL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&lt;numer&gt;</a:t>
            </a:fld>
            <a:endParaRPr b="0" lang="pl-PL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PlaceHolder 1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p>
            <a:endParaRPr b="0" lang="pl-PL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24" name="TextShape 2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8440F8EF-EFEF-41CF-A6DF-49606437A37F}" type="slidenum">
              <a:rPr b="0" lang="pl-PL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&lt;numer&gt;</a:t>
            </a:fld>
            <a:endParaRPr b="0" lang="pl-PL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PlaceHolder 1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p>
            <a:endParaRPr b="0" lang="pl-PL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26" name="TextShape 2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64F8F77B-5D81-414C-80D4-A66369FE751A}" type="slidenum">
              <a:rPr b="0" lang="pl-PL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&lt;numer&gt;</a:t>
            </a:fld>
            <a:endParaRPr b="0" lang="pl-PL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</p:notes>
</file>

<file path=ppt/notesSlides/notesSlide3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PlaceHolder 1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p>
            <a:endParaRPr b="0" lang="pl-PL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28" name="TextShape 2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D7E8CDFC-AF90-4686-B713-6BCCED8879E2}" type="slidenum">
              <a:rPr b="0" lang="pl-PL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&lt;numer&gt;</a:t>
            </a:fld>
            <a:endParaRPr b="0" lang="pl-PL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</p:notes>
</file>

<file path=ppt/notesSlides/notesSlide3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TextShape 1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2D65CD86-553C-41E1-BB0E-FB76B1F25C86}" type="slidenum">
              <a:rPr b="0" lang="pl-PL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&lt;numer&gt;</a:t>
            </a:fld>
            <a:endParaRPr b="0" lang="pl-PL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730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p>
            <a:endParaRPr b="0" lang="pl-PL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PlaceHolder 1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p>
            <a:endParaRPr b="0" lang="pl-PL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17" name="TextShape 2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7AD000F1-4F3A-49DA-B51F-EBBAF7345E51}" type="slidenum">
              <a:rPr b="0" lang="pl-PL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&lt;numer&gt;</a:t>
            </a:fld>
            <a:endParaRPr b="0" lang="pl-PL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png"/><Relationship Id="rId3" Type="http://schemas.openxmlformats.org/officeDocument/2006/relationships/image" Target="../media/image8.png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1.png"/><Relationship Id="rId3" Type="http://schemas.openxmlformats.org/officeDocument/2006/relationships/image" Target="../media/image12.png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5.png"/><Relationship Id="rId3" Type="http://schemas.openxmlformats.org/officeDocument/2006/relationships/image" Target="../media/image16.png"/>
</Relationships>
</file>

<file path=ppt/slideLayouts/_rels/slideLayout4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9.png"/><Relationship Id="rId3" Type="http://schemas.openxmlformats.org/officeDocument/2006/relationships/image" Target="../media/image20.png"/>
</Relationships>
</file>

<file path=ppt/slideLayouts/_rels/slideLayout6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23.png"/><Relationship Id="rId3" Type="http://schemas.openxmlformats.org/officeDocument/2006/relationships/image" Target="../media/image24.png"/>
</Relationships>
</file>

<file path=ppt/slideLayouts/_rels/slideLayout7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27.png"/><Relationship Id="rId3" Type="http://schemas.openxmlformats.org/officeDocument/2006/relationships/image" Target="../media/image28.png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ceHolder 1"/>
          <p:cNvSpPr>
            <a:spLocks noGrp="1"/>
          </p:cNvSpPr>
          <p:nvPr>
            <p:ph type="title"/>
          </p:nvPr>
        </p:nvSpPr>
        <p:spPr>
          <a:xfrm>
            <a:off x="913680" y="609480"/>
            <a:ext cx="3935160" cy="20228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</p:txBody>
      </p:sp>
      <p:sp>
        <p:nvSpPr>
          <p:cNvPr id="29" name="PlaceHolder 2"/>
          <p:cNvSpPr>
            <a:spLocks noGrp="1"/>
          </p:cNvSpPr>
          <p:nvPr>
            <p:ph type="body"/>
          </p:nvPr>
        </p:nvSpPr>
        <p:spPr>
          <a:xfrm>
            <a:off x="5078160" y="609480"/>
            <a:ext cx="6199920" cy="2471040"/>
          </a:xfrm>
          <a:prstGeom prst="rect">
            <a:avLst/>
          </a:prstGeom>
        </p:spPr>
        <p:txBody>
          <a:bodyPr lIns="0" rIns="0" tIns="0" bIns="0"/>
          <a:p>
            <a:endParaRPr b="0" lang="en-US" sz="2000" spc="-1" strike="noStrike" cap="all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</p:txBody>
      </p:sp>
      <p:sp>
        <p:nvSpPr>
          <p:cNvPr id="30" name="PlaceHolder 3"/>
          <p:cNvSpPr>
            <a:spLocks noGrp="1"/>
          </p:cNvSpPr>
          <p:nvPr>
            <p:ph type="body"/>
          </p:nvPr>
        </p:nvSpPr>
        <p:spPr>
          <a:xfrm>
            <a:off x="5078160" y="3315600"/>
            <a:ext cx="6199920" cy="2471040"/>
          </a:xfrm>
          <a:prstGeom prst="rect">
            <a:avLst/>
          </a:prstGeom>
        </p:spPr>
        <p:txBody>
          <a:bodyPr lIns="0" rIns="0" tIns="0" bIns="0"/>
          <a:p>
            <a:endParaRPr b="0" lang="en-US" sz="2000" spc="-1" strike="noStrike" cap="all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913680" y="609480"/>
            <a:ext cx="3935160" cy="20228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5078160" y="609480"/>
            <a:ext cx="3025440" cy="2471040"/>
          </a:xfrm>
          <a:prstGeom prst="rect">
            <a:avLst/>
          </a:prstGeom>
        </p:spPr>
        <p:txBody>
          <a:bodyPr lIns="0" rIns="0" tIns="0" bIns="0"/>
          <a:p>
            <a:endParaRPr b="0" lang="en-US" sz="2000" spc="-1" strike="noStrike" cap="all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8255160" y="609480"/>
            <a:ext cx="3025440" cy="2471040"/>
          </a:xfrm>
          <a:prstGeom prst="rect">
            <a:avLst/>
          </a:prstGeom>
        </p:spPr>
        <p:txBody>
          <a:bodyPr lIns="0" rIns="0" tIns="0" bIns="0"/>
          <a:p>
            <a:endParaRPr b="0" lang="en-US" sz="2000" spc="-1" strike="noStrike" cap="all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255160" y="3315600"/>
            <a:ext cx="3025440" cy="2471040"/>
          </a:xfrm>
          <a:prstGeom prst="rect">
            <a:avLst/>
          </a:prstGeom>
        </p:spPr>
        <p:txBody>
          <a:bodyPr lIns="0" rIns="0" tIns="0" bIns="0"/>
          <a:p>
            <a:endParaRPr b="0" lang="en-US" sz="2000" spc="-1" strike="noStrike" cap="all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5078160" y="3315600"/>
            <a:ext cx="3025440" cy="2471040"/>
          </a:xfrm>
          <a:prstGeom prst="rect">
            <a:avLst/>
          </a:prstGeom>
        </p:spPr>
        <p:txBody>
          <a:bodyPr lIns="0" rIns="0" tIns="0" bIns="0"/>
          <a:p>
            <a:endParaRPr b="0" lang="en-US" sz="2000" spc="-1" strike="noStrike" cap="all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laceHolder 1"/>
          <p:cNvSpPr>
            <a:spLocks noGrp="1"/>
          </p:cNvSpPr>
          <p:nvPr>
            <p:ph type="title"/>
          </p:nvPr>
        </p:nvSpPr>
        <p:spPr>
          <a:xfrm>
            <a:off x="913680" y="609480"/>
            <a:ext cx="3935160" cy="20228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</p:txBody>
      </p:sp>
      <p:sp>
        <p:nvSpPr>
          <p:cNvPr id="37" name="PlaceHolder 2"/>
          <p:cNvSpPr>
            <a:spLocks noGrp="1"/>
          </p:cNvSpPr>
          <p:nvPr>
            <p:ph type="body"/>
          </p:nvPr>
        </p:nvSpPr>
        <p:spPr>
          <a:xfrm>
            <a:off x="5078160" y="609480"/>
            <a:ext cx="6199920" cy="5181120"/>
          </a:xfrm>
          <a:prstGeom prst="rect">
            <a:avLst/>
          </a:prstGeom>
        </p:spPr>
        <p:txBody>
          <a:bodyPr lIns="0" rIns="0" tIns="0" bIns="0"/>
          <a:p>
            <a:endParaRPr b="0" lang="en-US" sz="2000" spc="-1" strike="noStrike" cap="all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</p:txBody>
      </p:sp>
      <p:sp>
        <p:nvSpPr>
          <p:cNvPr id="38" name="PlaceHolder 3"/>
          <p:cNvSpPr>
            <a:spLocks noGrp="1"/>
          </p:cNvSpPr>
          <p:nvPr>
            <p:ph type="body"/>
          </p:nvPr>
        </p:nvSpPr>
        <p:spPr>
          <a:xfrm>
            <a:off x="5078160" y="609480"/>
            <a:ext cx="6199920" cy="5181120"/>
          </a:xfrm>
          <a:prstGeom prst="rect">
            <a:avLst/>
          </a:prstGeom>
        </p:spPr>
        <p:txBody>
          <a:bodyPr lIns="0" rIns="0" tIns="0" bIns="0"/>
          <a:p>
            <a:endParaRPr b="0" lang="en-US" sz="2000" spc="-1" strike="noStrike" cap="all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</p:txBody>
      </p:sp>
      <p:pic>
        <p:nvPicPr>
          <p:cNvPr id="39" name="" descr=""/>
          <p:cNvPicPr/>
          <p:nvPr/>
        </p:nvPicPr>
        <p:blipFill>
          <a:blip r:embed="rId2"/>
          <a:stretch/>
        </p:blipFill>
        <p:spPr>
          <a:xfrm>
            <a:off x="5078160" y="726840"/>
            <a:ext cx="6199920" cy="4946400"/>
          </a:xfrm>
          <a:prstGeom prst="rect">
            <a:avLst/>
          </a:prstGeom>
          <a:ln>
            <a:noFill/>
          </a:ln>
        </p:spPr>
      </p:pic>
      <p:pic>
        <p:nvPicPr>
          <p:cNvPr id="40" name="" descr=""/>
          <p:cNvPicPr/>
          <p:nvPr/>
        </p:nvPicPr>
        <p:blipFill>
          <a:blip r:embed="rId3"/>
          <a:stretch/>
        </p:blipFill>
        <p:spPr>
          <a:xfrm>
            <a:off x="5078160" y="726840"/>
            <a:ext cx="6199920" cy="494640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913680" y="609480"/>
            <a:ext cx="3935160" cy="20228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subTitle"/>
          </p:nvPr>
        </p:nvSpPr>
        <p:spPr>
          <a:xfrm>
            <a:off x="5078160" y="609480"/>
            <a:ext cx="6199920" cy="51811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l-PL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913680" y="609480"/>
            <a:ext cx="3935160" cy="20228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5078160" y="609480"/>
            <a:ext cx="6199920" cy="5181120"/>
          </a:xfrm>
          <a:prstGeom prst="rect">
            <a:avLst/>
          </a:prstGeom>
        </p:spPr>
        <p:txBody>
          <a:bodyPr lIns="0" rIns="0" tIns="0" bIns="0"/>
          <a:p>
            <a:endParaRPr b="0" lang="en-US" sz="2000" spc="-1" strike="noStrike" cap="all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913680" y="609480"/>
            <a:ext cx="3935160" cy="20228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</p:txBody>
      </p:sp>
      <p:sp>
        <p:nvSpPr>
          <p:cNvPr id="53" name="PlaceHolder 2"/>
          <p:cNvSpPr>
            <a:spLocks noGrp="1"/>
          </p:cNvSpPr>
          <p:nvPr>
            <p:ph type="body"/>
          </p:nvPr>
        </p:nvSpPr>
        <p:spPr>
          <a:xfrm>
            <a:off x="5078160" y="609480"/>
            <a:ext cx="3025440" cy="5181120"/>
          </a:xfrm>
          <a:prstGeom prst="rect">
            <a:avLst/>
          </a:prstGeom>
        </p:spPr>
        <p:txBody>
          <a:bodyPr lIns="0" rIns="0" tIns="0" bIns="0"/>
          <a:p>
            <a:endParaRPr b="0" lang="en-US" sz="2000" spc="-1" strike="noStrike" cap="all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</p:txBody>
      </p:sp>
      <p:sp>
        <p:nvSpPr>
          <p:cNvPr id="54" name="PlaceHolder 3"/>
          <p:cNvSpPr>
            <a:spLocks noGrp="1"/>
          </p:cNvSpPr>
          <p:nvPr>
            <p:ph type="body"/>
          </p:nvPr>
        </p:nvSpPr>
        <p:spPr>
          <a:xfrm>
            <a:off x="8255160" y="609480"/>
            <a:ext cx="3025440" cy="5181120"/>
          </a:xfrm>
          <a:prstGeom prst="rect">
            <a:avLst/>
          </a:prstGeom>
        </p:spPr>
        <p:txBody>
          <a:bodyPr lIns="0" rIns="0" tIns="0" bIns="0"/>
          <a:p>
            <a:endParaRPr b="0" lang="en-US" sz="2000" spc="-1" strike="noStrike" cap="all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913680" y="609480"/>
            <a:ext cx="3935160" cy="20228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subTitle"/>
          </p:nvPr>
        </p:nvSpPr>
        <p:spPr>
          <a:xfrm>
            <a:off x="913680" y="609480"/>
            <a:ext cx="3935160" cy="93780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l-PL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913680" y="609480"/>
            <a:ext cx="3935160" cy="20228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5078160" y="609480"/>
            <a:ext cx="3025440" cy="2471040"/>
          </a:xfrm>
          <a:prstGeom prst="rect">
            <a:avLst/>
          </a:prstGeom>
        </p:spPr>
        <p:txBody>
          <a:bodyPr lIns="0" rIns="0" tIns="0" bIns="0"/>
          <a:p>
            <a:endParaRPr b="0" lang="en-US" sz="2000" spc="-1" strike="noStrike" cap="all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5078160" y="3315600"/>
            <a:ext cx="3025440" cy="2471040"/>
          </a:xfrm>
          <a:prstGeom prst="rect">
            <a:avLst/>
          </a:prstGeom>
        </p:spPr>
        <p:txBody>
          <a:bodyPr lIns="0" rIns="0" tIns="0" bIns="0"/>
          <a:p>
            <a:endParaRPr b="0" lang="en-US" sz="2000" spc="-1" strike="noStrike" cap="all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8255160" y="609480"/>
            <a:ext cx="3025440" cy="5181120"/>
          </a:xfrm>
          <a:prstGeom prst="rect">
            <a:avLst/>
          </a:prstGeom>
        </p:spPr>
        <p:txBody>
          <a:bodyPr lIns="0" rIns="0" tIns="0" bIns="0"/>
          <a:p>
            <a:endParaRPr b="0" lang="en-US" sz="2000" spc="-1" strike="noStrike" cap="all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913680" y="609480"/>
            <a:ext cx="3935160" cy="20228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subTitle"/>
          </p:nvPr>
        </p:nvSpPr>
        <p:spPr>
          <a:xfrm>
            <a:off x="5078160" y="609480"/>
            <a:ext cx="6199920" cy="51811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l-PL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913680" y="609480"/>
            <a:ext cx="3935160" cy="20228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5078160" y="609480"/>
            <a:ext cx="3025440" cy="5181120"/>
          </a:xfrm>
          <a:prstGeom prst="rect">
            <a:avLst/>
          </a:prstGeom>
        </p:spPr>
        <p:txBody>
          <a:bodyPr lIns="0" rIns="0" tIns="0" bIns="0"/>
          <a:p>
            <a:endParaRPr b="0" lang="en-US" sz="2000" spc="-1" strike="noStrike" cap="all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8255160" y="609480"/>
            <a:ext cx="3025440" cy="2471040"/>
          </a:xfrm>
          <a:prstGeom prst="rect">
            <a:avLst/>
          </a:prstGeom>
        </p:spPr>
        <p:txBody>
          <a:bodyPr lIns="0" rIns="0" tIns="0" bIns="0"/>
          <a:p>
            <a:endParaRPr b="0" lang="en-US" sz="2000" spc="-1" strike="noStrike" cap="all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</p:txBody>
      </p:sp>
      <p:sp>
        <p:nvSpPr>
          <p:cNvPr id="64" name="PlaceHolder 4"/>
          <p:cNvSpPr>
            <a:spLocks noGrp="1"/>
          </p:cNvSpPr>
          <p:nvPr>
            <p:ph type="body"/>
          </p:nvPr>
        </p:nvSpPr>
        <p:spPr>
          <a:xfrm>
            <a:off x="8255160" y="3315600"/>
            <a:ext cx="3025440" cy="2471040"/>
          </a:xfrm>
          <a:prstGeom prst="rect">
            <a:avLst/>
          </a:prstGeom>
        </p:spPr>
        <p:txBody>
          <a:bodyPr lIns="0" rIns="0" tIns="0" bIns="0"/>
          <a:p>
            <a:endParaRPr b="0" lang="en-US" sz="2000" spc="-1" strike="noStrike" cap="all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913680" y="609480"/>
            <a:ext cx="3935160" cy="20228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</p:txBody>
      </p:sp>
      <p:sp>
        <p:nvSpPr>
          <p:cNvPr id="66" name="PlaceHolder 2"/>
          <p:cNvSpPr>
            <a:spLocks noGrp="1"/>
          </p:cNvSpPr>
          <p:nvPr>
            <p:ph type="body"/>
          </p:nvPr>
        </p:nvSpPr>
        <p:spPr>
          <a:xfrm>
            <a:off x="5078160" y="609480"/>
            <a:ext cx="3025440" cy="2471040"/>
          </a:xfrm>
          <a:prstGeom prst="rect">
            <a:avLst/>
          </a:prstGeom>
        </p:spPr>
        <p:txBody>
          <a:bodyPr lIns="0" rIns="0" tIns="0" bIns="0"/>
          <a:p>
            <a:endParaRPr b="0" lang="en-US" sz="2000" spc="-1" strike="noStrike" cap="all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</p:txBody>
      </p:sp>
      <p:sp>
        <p:nvSpPr>
          <p:cNvPr id="67" name="PlaceHolder 3"/>
          <p:cNvSpPr>
            <a:spLocks noGrp="1"/>
          </p:cNvSpPr>
          <p:nvPr>
            <p:ph type="body"/>
          </p:nvPr>
        </p:nvSpPr>
        <p:spPr>
          <a:xfrm>
            <a:off x="8255160" y="609480"/>
            <a:ext cx="3025440" cy="2471040"/>
          </a:xfrm>
          <a:prstGeom prst="rect">
            <a:avLst/>
          </a:prstGeom>
        </p:spPr>
        <p:txBody>
          <a:bodyPr lIns="0" rIns="0" tIns="0" bIns="0"/>
          <a:p>
            <a:endParaRPr b="0" lang="en-US" sz="2000" spc="-1" strike="noStrike" cap="all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</p:txBody>
      </p:sp>
      <p:sp>
        <p:nvSpPr>
          <p:cNvPr id="68" name="PlaceHolder 4"/>
          <p:cNvSpPr>
            <a:spLocks noGrp="1"/>
          </p:cNvSpPr>
          <p:nvPr>
            <p:ph type="body"/>
          </p:nvPr>
        </p:nvSpPr>
        <p:spPr>
          <a:xfrm>
            <a:off x="5078160" y="3315600"/>
            <a:ext cx="6199920" cy="2471040"/>
          </a:xfrm>
          <a:prstGeom prst="rect">
            <a:avLst/>
          </a:prstGeom>
        </p:spPr>
        <p:txBody>
          <a:bodyPr lIns="0" rIns="0" tIns="0" bIns="0"/>
          <a:p>
            <a:endParaRPr b="0" lang="en-US" sz="2000" spc="-1" strike="noStrike" cap="all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913680" y="609480"/>
            <a:ext cx="3935160" cy="20228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5078160" y="609480"/>
            <a:ext cx="6199920" cy="2471040"/>
          </a:xfrm>
          <a:prstGeom prst="rect">
            <a:avLst/>
          </a:prstGeom>
        </p:spPr>
        <p:txBody>
          <a:bodyPr lIns="0" rIns="0" tIns="0" bIns="0"/>
          <a:p>
            <a:endParaRPr b="0" lang="en-US" sz="2000" spc="-1" strike="noStrike" cap="all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5078160" y="3315600"/>
            <a:ext cx="6199920" cy="2471040"/>
          </a:xfrm>
          <a:prstGeom prst="rect">
            <a:avLst/>
          </a:prstGeom>
        </p:spPr>
        <p:txBody>
          <a:bodyPr lIns="0" rIns="0" tIns="0" bIns="0"/>
          <a:p>
            <a:endParaRPr b="0" lang="en-US" sz="2000" spc="-1" strike="noStrike" cap="all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laceHolder 1"/>
          <p:cNvSpPr>
            <a:spLocks noGrp="1"/>
          </p:cNvSpPr>
          <p:nvPr>
            <p:ph type="title"/>
          </p:nvPr>
        </p:nvSpPr>
        <p:spPr>
          <a:xfrm>
            <a:off x="913680" y="609480"/>
            <a:ext cx="3935160" cy="20228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</p:txBody>
      </p:sp>
      <p:sp>
        <p:nvSpPr>
          <p:cNvPr id="73" name="PlaceHolder 2"/>
          <p:cNvSpPr>
            <a:spLocks noGrp="1"/>
          </p:cNvSpPr>
          <p:nvPr>
            <p:ph type="body"/>
          </p:nvPr>
        </p:nvSpPr>
        <p:spPr>
          <a:xfrm>
            <a:off x="5078160" y="609480"/>
            <a:ext cx="3025440" cy="2471040"/>
          </a:xfrm>
          <a:prstGeom prst="rect">
            <a:avLst/>
          </a:prstGeom>
        </p:spPr>
        <p:txBody>
          <a:bodyPr lIns="0" rIns="0" tIns="0" bIns="0"/>
          <a:p>
            <a:endParaRPr b="0" lang="en-US" sz="2000" spc="-1" strike="noStrike" cap="all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</p:txBody>
      </p:sp>
      <p:sp>
        <p:nvSpPr>
          <p:cNvPr id="74" name="PlaceHolder 3"/>
          <p:cNvSpPr>
            <a:spLocks noGrp="1"/>
          </p:cNvSpPr>
          <p:nvPr>
            <p:ph type="body"/>
          </p:nvPr>
        </p:nvSpPr>
        <p:spPr>
          <a:xfrm>
            <a:off x="8255160" y="609480"/>
            <a:ext cx="3025440" cy="2471040"/>
          </a:xfrm>
          <a:prstGeom prst="rect">
            <a:avLst/>
          </a:prstGeom>
        </p:spPr>
        <p:txBody>
          <a:bodyPr lIns="0" rIns="0" tIns="0" bIns="0"/>
          <a:p>
            <a:endParaRPr b="0" lang="en-US" sz="2000" spc="-1" strike="noStrike" cap="all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</p:txBody>
      </p:sp>
      <p:sp>
        <p:nvSpPr>
          <p:cNvPr id="75" name="PlaceHolder 4"/>
          <p:cNvSpPr>
            <a:spLocks noGrp="1"/>
          </p:cNvSpPr>
          <p:nvPr>
            <p:ph type="body"/>
          </p:nvPr>
        </p:nvSpPr>
        <p:spPr>
          <a:xfrm>
            <a:off x="8255160" y="3315600"/>
            <a:ext cx="3025440" cy="2471040"/>
          </a:xfrm>
          <a:prstGeom prst="rect">
            <a:avLst/>
          </a:prstGeom>
        </p:spPr>
        <p:txBody>
          <a:bodyPr lIns="0" rIns="0" tIns="0" bIns="0"/>
          <a:p>
            <a:endParaRPr b="0" lang="en-US" sz="2000" spc="-1" strike="noStrike" cap="all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</p:txBody>
      </p:sp>
      <p:sp>
        <p:nvSpPr>
          <p:cNvPr id="76" name="PlaceHolder 5"/>
          <p:cNvSpPr>
            <a:spLocks noGrp="1"/>
          </p:cNvSpPr>
          <p:nvPr>
            <p:ph type="body"/>
          </p:nvPr>
        </p:nvSpPr>
        <p:spPr>
          <a:xfrm>
            <a:off x="5078160" y="3315600"/>
            <a:ext cx="3025440" cy="2471040"/>
          </a:xfrm>
          <a:prstGeom prst="rect">
            <a:avLst/>
          </a:prstGeom>
        </p:spPr>
        <p:txBody>
          <a:bodyPr lIns="0" rIns="0" tIns="0" bIns="0"/>
          <a:p>
            <a:endParaRPr b="0" lang="en-US" sz="2000" spc="-1" strike="noStrike" cap="all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PlaceHolder 1"/>
          <p:cNvSpPr>
            <a:spLocks noGrp="1"/>
          </p:cNvSpPr>
          <p:nvPr>
            <p:ph type="title"/>
          </p:nvPr>
        </p:nvSpPr>
        <p:spPr>
          <a:xfrm>
            <a:off x="913680" y="609480"/>
            <a:ext cx="3935160" cy="20228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</p:txBody>
      </p:sp>
      <p:sp>
        <p:nvSpPr>
          <p:cNvPr id="78" name="PlaceHolder 2"/>
          <p:cNvSpPr>
            <a:spLocks noGrp="1"/>
          </p:cNvSpPr>
          <p:nvPr>
            <p:ph type="body"/>
          </p:nvPr>
        </p:nvSpPr>
        <p:spPr>
          <a:xfrm>
            <a:off x="5078160" y="609480"/>
            <a:ext cx="6199920" cy="5181120"/>
          </a:xfrm>
          <a:prstGeom prst="rect">
            <a:avLst/>
          </a:prstGeom>
        </p:spPr>
        <p:txBody>
          <a:bodyPr lIns="0" rIns="0" tIns="0" bIns="0"/>
          <a:p>
            <a:endParaRPr b="0" lang="en-US" sz="2000" spc="-1" strike="noStrike" cap="all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</p:txBody>
      </p:sp>
      <p:sp>
        <p:nvSpPr>
          <p:cNvPr id="79" name="PlaceHolder 3"/>
          <p:cNvSpPr>
            <a:spLocks noGrp="1"/>
          </p:cNvSpPr>
          <p:nvPr>
            <p:ph type="body"/>
          </p:nvPr>
        </p:nvSpPr>
        <p:spPr>
          <a:xfrm>
            <a:off x="5078160" y="609480"/>
            <a:ext cx="6199920" cy="5181120"/>
          </a:xfrm>
          <a:prstGeom prst="rect">
            <a:avLst/>
          </a:prstGeom>
        </p:spPr>
        <p:txBody>
          <a:bodyPr lIns="0" rIns="0" tIns="0" bIns="0"/>
          <a:p>
            <a:endParaRPr b="0" lang="en-US" sz="2000" spc="-1" strike="noStrike" cap="all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</p:txBody>
      </p:sp>
      <p:pic>
        <p:nvPicPr>
          <p:cNvPr id="80" name="" descr=""/>
          <p:cNvPicPr/>
          <p:nvPr/>
        </p:nvPicPr>
        <p:blipFill>
          <a:blip r:embed="rId2"/>
          <a:stretch/>
        </p:blipFill>
        <p:spPr>
          <a:xfrm>
            <a:off x="5078160" y="726840"/>
            <a:ext cx="6199920" cy="4946400"/>
          </a:xfrm>
          <a:prstGeom prst="rect">
            <a:avLst/>
          </a:prstGeom>
          <a:ln>
            <a:noFill/>
          </a:ln>
        </p:spPr>
      </p:pic>
      <p:pic>
        <p:nvPicPr>
          <p:cNvPr id="81" name="" descr=""/>
          <p:cNvPicPr/>
          <p:nvPr/>
        </p:nvPicPr>
        <p:blipFill>
          <a:blip r:embed="rId3"/>
          <a:stretch/>
        </p:blipFill>
        <p:spPr>
          <a:xfrm>
            <a:off x="5078160" y="726840"/>
            <a:ext cx="6199920" cy="494640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title"/>
          </p:nvPr>
        </p:nvSpPr>
        <p:spPr>
          <a:xfrm>
            <a:off x="913680" y="609480"/>
            <a:ext cx="3935160" cy="20228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</p:txBody>
      </p:sp>
      <p:sp>
        <p:nvSpPr>
          <p:cNvPr id="90" name="PlaceHolder 2"/>
          <p:cNvSpPr>
            <a:spLocks noGrp="1"/>
          </p:cNvSpPr>
          <p:nvPr>
            <p:ph type="subTitle"/>
          </p:nvPr>
        </p:nvSpPr>
        <p:spPr>
          <a:xfrm>
            <a:off x="5078160" y="609480"/>
            <a:ext cx="6199920" cy="51811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l-PL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913680" y="609480"/>
            <a:ext cx="3935160" cy="20228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 type="body"/>
          </p:nvPr>
        </p:nvSpPr>
        <p:spPr>
          <a:xfrm>
            <a:off x="5078160" y="609480"/>
            <a:ext cx="6199920" cy="5181120"/>
          </a:xfrm>
          <a:prstGeom prst="rect">
            <a:avLst/>
          </a:prstGeom>
        </p:spPr>
        <p:txBody>
          <a:bodyPr lIns="0" rIns="0" tIns="0" bIns="0"/>
          <a:p>
            <a:endParaRPr b="0" lang="en-US" sz="2000" spc="-1" strike="noStrike" cap="all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PlaceHolder 1"/>
          <p:cNvSpPr>
            <a:spLocks noGrp="1"/>
          </p:cNvSpPr>
          <p:nvPr>
            <p:ph type="title"/>
          </p:nvPr>
        </p:nvSpPr>
        <p:spPr>
          <a:xfrm>
            <a:off x="913680" y="609480"/>
            <a:ext cx="3935160" cy="20228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</p:txBody>
      </p:sp>
      <p:sp>
        <p:nvSpPr>
          <p:cNvPr id="94" name="PlaceHolder 2"/>
          <p:cNvSpPr>
            <a:spLocks noGrp="1"/>
          </p:cNvSpPr>
          <p:nvPr>
            <p:ph type="body"/>
          </p:nvPr>
        </p:nvSpPr>
        <p:spPr>
          <a:xfrm>
            <a:off x="5078160" y="609480"/>
            <a:ext cx="3025440" cy="5181120"/>
          </a:xfrm>
          <a:prstGeom prst="rect">
            <a:avLst/>
          </a:prstGeom>
        </p:spPr>
        <p:txBody>
          <a:bodyPr lIns="0" rIns="0" tIns="0" bIns="0"/>
          <a:p>
            <a:endParaRPr b="0" lang="en-US" sz="2000" spc="-1" strike="noStrike" cap="all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</p:txBody>
      </p:sp>
      <p:sp>
        <p:nvSpPr>
          <p:cNvPr id="95" name="PlaceHolder 3"/>
          <p:cNvSpPr>
            <a:spLocks noGrp="1"/>
          </p:cNvSpPr>
          <p:nvPr>
            <p:ph type="body"/>
          </p:nvPr>
        </p:nvSpPr>
        <p:spPr>
          <a:xfrm>
            <a:off x="8255160" y="609480"/>
            <a:ext cx="3025440" cy="5181120"/>
          </a:xfrm>
          <a:prstGeom prst="rect">
            <a:avLst/>
          </a:prstGeom>
        </p:spPr>
        <p:txBody>
          <a:bodyPr lIns="0" rIns="0" tIns="0" bIns="0"/>
          <a:p>
            <a:endParaRPr b="0" lang="en-US" sz="2000" spc="-1" strike="noStrike" cap="all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913680" y="609480"/>
            <a:ext cx="3935160" cy="20228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913680" y="609480"/>
            <a:ext cx="3935160" cy="20228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5078160" y="609480"/>
            <a:ext cx="6199920" cy="5181120"/>
          </a:xfrm>
          <a:prstGeom prst="rect">
            <a:avLst/>
          </a:prstGeom>
        </p:spPr>
        <p:txBody>
          <a:bodyPr lIns="0" rIns="0" tIns="0" bIns="0"/>
          <a:p>
            <a:endParaRPr b="0" lang="en-US" sz="2000" spc="-1" strike="noStrike" cap="all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PlaceHolder 1"/>
          <p:cNvSpPr>
            <a:spLocks noGrp="1"/>
          </p:cNvSpPr>
          <p:nvPr>
            <p:ph type="subTitle"/>
          </p:nvPr>
        </p:nvSpPr>
        <p:spPr>
          <a:xfrm>
            <a:off x="913680" y="609480"/>
            <a:ext cx="3935160" cy="93780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l-PL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PlaceHolder 1"/>
          <p:cNvSpPr>
            <a:spLocks noGrp="1"/>
          </p:cNvSpPr>
          <p:nvPr>
            <p:ph type="title"/>
          </p:nvPr>
        </p:nvSpPr>
        <p:spPr>
          <a:xfrm>
            <a:off x="913680" y="609480"/>
            <a:ext cx="3935160" cy="20228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</p:txBody>
      </p:sp>
      <p:sp>
        <p:nvSpPr>
          <p:cNvPr id="99" name="PlaceHolder 2"/>
          <p:cNvSpPr>
            <a:spLocks noGrp="1"/>
          </p:cNvSpPr>
          <p:nvPr>
            <p:ph type="body"/>
          </p:nvPr>
        </p:nvSpPr>
        <p:spPr>
          <a:xfrm>
            <a:off x="5078160" y="609480"/>
            <a:ext cx="3025440" cy="2471040"/>
          </a:xfrm>
          <a:prstGeom prst="rect">
            <a:avLst/>
          </a:prstGeom>
        </p:spPr>
        <p:txBody>
          <a:bodyPr lIns="0" rIns="0" tIns="0" bIns="0"/>
          <a:p>
            <a:endParaRPr b="0" lang="en-US" sz="2000" spc="-1" strike="noStrike" cap="all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</p:txBody>
      </p:sp>
      <p:sp>
        <p:nvSpPr>
          <p:cNvPr id="100" name="PlaceHolder 3"/>
          <p:cNvSpPr>
            <a:spLocks noGrp="1"/>
          </p:cNvSpPr>
          <p:nvPr>
            <p:ph type="body"/>
          </p:nvPr>
        </p:nvSpPr>
        <p:spPr>
          <a:xfrm>
            <a:off x="5078160" y="3315600"/>
            <a:ext cx="3025440" cy="2471040"/>
          </a:xfrm>
          <a:prstGeom prst="rect">
            <a:avLst/>
          </a:prstGeom>
        </p:spPr>
        <p:txBody>
          <a:bodyPr lIns="0" rIns="0" tIns="0" bIns="0"/>
          <a:p>
            <a:endParaRPr b="0" lang="en-US" sz="2000" spc="-1" strike="noStrike" cap="all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</p:txBody>
      </p:sp>
      <p:sp>
        <p:nvSpPr>
          <p:cNvPr id="101" name="PlaceHolder 4"/>
          <p:cNvSpPr>
            <a:spLocks noGrp="1"/>
          </p:cNvSpPr>
          <p:nvPr>
            <p:ph type="body"/>
          </p:nvPr>
        </p:nvSpPr>
        <p:spPr>
          <a:xfrm>
            <a:off x="8255160" y="609480"/>
            <a:ext cx="3025440" cy="5181120"/>
          </a:xfrm>
          <a:prstGeom prst="rect">
            <a:avLst/>
          </a:prstGeom>
        </p:spPr>
        <p:txBody>
          <a:bodyPr lIns="0" rIns="0" tIns="0" bIns="0"/>
          <a:p>
            <a:endParaRPr b="0" lang="en-US" sz="2000" spc="-1" strike="noStrike" cap="all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laceHolder 1"/>
          <p:cNvSpPr>
            <a:spLocks noGrp="1"/>
          </p:cNvSpPr>
          <p:nvPr>
            <p:ph type="title"/>
          </p:nvPr>
        </p:nvSpPr>
        <p:spPr>
          <a:xfrm>
            <a:off x="913680" y="609480"/>
            <a:ext cx="3935160" cy="20228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</p:txBody>
      </p:sp>
      <p:sp>
        <p:nvSpPr>
          <p:cNvPr id="103" name="PlaceHolder 2"/>
          <p:cNvSpPr>
            <a:spLocks noGrp="1"/>
          </p:cNvSpPr>
          <p:nvPr>
            <p:ph type="body"/>
          </p:nvPr>
        </p:nvSpPr>
        <p:spPr>
          <a:xfrm>
            <a:off x="5078160" y="609480"/>
            <a:ext cx="3025440" cy="5181120"/>
          </a:xfrm>
          <a:prstGeom prst="rect">
            <a:avLst/>
          </a:prstGeom>
        </p:spPr>
        <p:txBody>
          <a:bodyPr lIns="0" rIns="0" tIns="0" bIns="0"/>
          <a:p>
            <a:endParaRPr b="0" lang="en-US" sz="2000" spc="-1" strike="noStrike" cap="all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</p:txBody>
      </p:sp>
      <p:sp>
        <p:nvSpPr>
          <p:cNvPr id="104" name="PlaceHolder 3"/>
          <p:cNvSpPr>
            <a:spLocks noGrp="1"/>
          </p:cNvSpPr>
          <p:nvPr>
            <p:ph type="body"/>
          </p:nvPr>
        </p:nvSpPr>
        <p:spPr>
          <a:xfrm>
            <a:off x="8255160" y="609480"/>
            <a:ext cx="3025440" cy="2471040"/>
          </a:xfrm>
          <a:prstGeom prst="rect">
            <a:avLst/>
          </a:prstGeom>
        </p:spPr>
        <p:txBody>
          <a:bodyPr lIns="0" rIns="0" tIns="0" bIns="0"/>
          <a:p>
            <a:endParaRPr b="0" lang="en-US" sz="2000" spc="-1" strike="noStrike" cap="all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</p:txBody>
      </p:sp>
      <p:sp>
        <p:nvSpPr>
          <p:cNvPr id="105" name="PlaceHolder 4"/>
          <p:cNvSpPr>
            <a:spLocks noGrp="1"/>
          </p:cNvSpPr>
          <p:nvPr>
            <p:ph type="body"/>
          </p:nvPr>
        </p:nvSpPr>
        <p:spPr>
          <a:xfrm>
            <a:off x="8255160" y="3315600"/>
            <a:ext cx="3025440" cy="2471040"/>
          </a:xfrm>
          <a:prstGeom prst="rect">
            <a:avLst/>
          </a:prstGeom>
        </p:spPr>
        <p:txBody>
          <a:bodyPr lIns="0" rIns="0" tIns="0" bIns="0"/>
          <a:p>
            <a:endParaRPr b="0" lang="en-US" sz="2000" spc="-1" strike="noStrike" cap="all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PlaceHolder 1"/>
          <p:cNvSpPr>
            <a:spLocks noGrp="1"/>
          </p:cNvSpPr>
          <p:nvPr>
            <p:ph type="title"/>
          </p:nvPr>
        </p:nvSpPr>
        <p:spPr>
          <a:xfrm>
            <a:off x="913680" y="609480"/>
            <a:ext cx="3935160" cy="20228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</p:txBody>
      </p:sp>
      <p:sp>
        <p:nvSpPr>
          <p:cNvPr id="107" name="PlaceHolder 2"/>
          <p:cNvSpPr>
            <a:spLocks noGrp="1"/>
          </p:cNvSpPr>
          <p:nvPr>
            <p:ph type="body"/>
          </p:nvPr>
        </p:nvSpPr>
        <p:spPr>
          <a:xfrm>
            <a:off x="5078160" y="609480"/>
            <a:ext cx="3025440" cy="2471040"/>
          </a:xfrm>
          <a:prstGeom prst="rect">
            <a:avLst/>
          </a:prstGeom>
        </p:spPr>
        <p:txBody>
          <a:bodyPr lIns="0" rIns="0" tIns="0" bIns="0"/>
          <a:p>
            <a:endParaRPr b="0" lang="en-US" sz="2000" spc="-1" strike="noStrike" cap="all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</p:txBody>
      </p:sp>
      <p:sp>
        <p:nvSpPr>
          <p:cNvPr id="108" name="PlaceHolder 3"/>
          <p:cNvSpPr>
            <a:spLocks noGrp="1"/>
          </p:cNvSpPr>
          <p:nvPr>
            <p:ph type="body"/>
          </p:nvPr>
        </p:nvSpPr>
        <p:spPr>
          <a:xfrm>
            <a:off x="8255160" y="609480"/>
            <a:ext cx="3025440" cy="2471040"/>
          </a:xfrm>
          <a:prstGeom prst="rect">
            <a:avLst/>
          </a:prstGeom>
        </p:spPr>
        <p:txBody>
          <a:bodyPr lIns="0" rIns="0" tIns="0" bIns="0"/>
          <a:p>
            <a:endParaRPr b="0" lang="en-US" sz="2000" spc="-1" strike="noStrike" cap="all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</p:txBody>
      </p:sp>
      <p:sp>
        <p:nvSpPr>
          <p:cNvPr id="109" name="PlaceHolder 4"/>
          <p:cNvSpPr>
            <a:spLocks noGrp="1"/>
          </p:cNvSpPr>
          <p:nvPr>
            <p:ph type="body"/>
          </p:nvPr>
        </p:nvSpPr>
        <p:spPr>
          <a:xfrm>
            <a:off x="5078160" y="3315600"/>
            <a:ext cx="6199920" cy="2471040"/>
          </a:xfrm>
          <a:prstGeom prst="rect">
            <a:avLst/>
          </a:prstGeom>
        </p:spPr>
        <p:txBody>
          <a:bodyPr lIns="0" rIns="0" tIns="0" bIns="0"/>
          <a:p>
            <a:endParaRPr b="0" lang="en-US" sz="2000" spc="-1" strike="noStrike" cap="all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PlaceHolder 1"/>
          <p:cNvSpPr>
            <a:spLocks noGrp="1"/>
          </p:cNvSpPr>
          <p:nvPr>
            <p:ph type="title"/>
          </p:nvPr>
        </p:nvSpPr>
        <p:spPr>
          <a:xfrm>
            <a:off x="913680" y="609480"/>
            <a:ext cx="3935160" cy="20228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</p:txBody>
      </p:sp>
      <p:sp>
        <p:nvSpPr>
          <p:cNvPr id="111" name="PlaceHolder 2"/>
          <p:cNvSpPr>
            <a:spLocks noGrp="1"/>
          </p:cNvSpPr>
          <p:nvPr>
            <p:ph type="body"/>
          </p:nvPr>
        </p:nvSpPr>
        <p:spPr>
          <a:xfrm>
            <a:off x="5078160" y="609480"/>
            <a:ext cx="6199920" cy="2471040"/>
          </a:xfrm>
          <a:prstGeom prst="rect">
            <a:avLst/>
          </a:prstGeom>
        </p:spPr>
        <p:txBody>
          <a:bodyPr lIns="0" rIns="0" tIns="0" bIns="0"/>
          <a:p>
            <a:endParaRPr b="0" lang="en-US" sz="2000" spc="-1" strike="noStrike" cap="all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</p:txBody>
      </p:sp>
      <p:sp>
        <p:nvSpPr>
          <p:cNvPr id="112" name="PlaceHolder 3"/>
          <p:cNvSpPr>
            <a:spLocks noGrp="1"/>
          </p:cNvSpPr>
          <p:nvPr>
            <p:ph type="body"/>
          </p:nvPr>
        </p:nvSpPr>
        <p:spPr>
          <a:xfrm>
            <a:off x="5078160" y="3315600"/>
            <a:ext cx="6199920" cy="2471040"/>
          </a:xfrm>
          <a:prstGeom prst="rect">
            <a:avLst/>
          </a:prstGeom>
        </p:spPr>
        <p:txBody>
          <a:bodyPr lIns="0" rIns="0" tIns="0" bIns="0"/>
          <a:p>
            <a:endParaRPr b="0" lang="en-US" sz="2000" spc="-1" strike="noStrike" cap="all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PlaceHolder 1"/>
          <p:cNvSpPr>
            <a:spLocks noGrp="1"/>
          </p:cNvSpPr>
          <p:nvPr>
            <p:ph type="title"/>
          </p:nvPr>
        </p:nvSpPr>
        <p:spPr>
          <a:xfrm>
            <a:off x="913680" y="609480"/>
            <a:ext cx="3935160" cy="20228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</p:txBody>
      </p:sp>
      <p:sp>
        <p:nvSpPr>
          <p:cNvPr id="114" name="PlaceHolder 2"/>
          <p:cNvSpPr>
            <a:spLocks noGrp="1"/>
          </p:cNvSpPr>
          <p:nvPr>
            <p:ph type="body"/>
          </p:nvPr>
        </p:nvSpPr>
        <p:spPr>
          <a:xfrm>
            <a:off x="5078160" y="609480"/>
            <a:ext cx="3025440" cy="2471040"/>
          </a:xfrm>
          <a:prstGeom prst="rect">
            <a:avLst/>
          </a:prstGeom>
        </p:spPr>
        <p:txBody>
          <a:bodyPr lIns="0" rIns="0" tIns="0" bIns="0"/>
          <a:p>
            <a:endParaRPr b="0" lang="en-US" sz="2000" spc="-1" strike="noStrike" cap="all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</p:txBody>
      </p:sp>
      <p:sp>
        <p:nvSpPr>
          <p:cNvPr id="115" name="PlaceHolder 3"/>
          <p:cNvSpPr>
            <a:spLocks noGrp="1"/>
          </p:cNvSpPr>
          <p:nvPr>
            <p:ph type="body"/>
          </p:nvPr>
        </p:nvSpPr>
        <p:spPr>
          <a:xfrm>
            <a:off x="8255160" y="609480"/>
            <a:ext cx="3025440" cy="2471040"/>
          </a:xfrm>
          <a:prstGeom prst="rect">
            <a:avLst/>
          </a:prstGeom>
        </p:spPr>
        <p:txBody>
          <a:bodyPr lIns="0" rIns="0" tIns="0" bIns="0"/>
          <a:p>
            <a:endParaRPr b="0" lang="en-US" sz="2000" spc="-1" strike="noStrike" cap="all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</p:txBody>
      </p:sp>
      <p:sp>
        <p:nvSpPr>
          <p:cNvPr id="116" name="PlaceHolder 4"/>
          <p:cNvSpPr>
            <a:spLocks noGrp="1"/>
          </p:cNvSpPr>
          <p:nvPr>
            <p:ph type="body"/>
          </p:nvPr>
        </p:nvSpPr>
        <p:spPr>
          <a:xfrm>
            <a:off x="8255160" y="3315600"/>
            <a:ext cx="3025440" cy="2471040"/>
          </a:xfrm>
          <a:prstGeom prst="rect">
            <a:avLst/>
          </a:prstGeom>
        </p:spPr>
        <p:txBody>
          <a:bodyPr lIns="0" rIns="0" tIns="0" bIns="0"/>
          <a:p>
            <a:endParaRPr b="0" lang="en-US" sz="2000" spc="-1" strike="noStrike" cap="all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</p:txBody>
      </p:sp>
      <p:sp>
        <p:nvSpPr>
          <p:cNvPr id="117" name="PlaceHolder 5"/>
          <p:cNvSpPr>
            <a:spLocks noGrp="1"/>
          </p:cNvSpPr>
          <p:nvPr>
            <p:ph type="body"/>
          </p:nvPr>
        </p:nvSpPr>
        <p:spPr>
          <a:xfrm>
            <a:off x="5078160" y="3315600"/>
            <a:ext cx="3025440" cy="2471040"/>
          </a:xfrm>
          <a:prstGeom prst="rect">
            <a:avLst/>
          </a:prstGeom>
        </p:spPr>
        <p:txBody>
          <a:bodyPr lIns="0" rIns="0" tIns="0" bIns="0"/>
          <a:p>
            <a:endParaRPr b="0" lang="en-US" sz="2000" spc="-1" strike="noStrike" cap="all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PlaceHolder 1"/>
          <p:cNvSpPr>
            <a:spLocks noGrp="1"/>
          </p:cNvSpPr>
          <p:nvPr>
            <p:ph type="title"/>
          </p:nvPr>
        </p:nvSpPr>
        <p:spPr>
          <a:xfrm>
            <a:off x="913680" y="609480"/>
            <a:ext cx="3935160" cy="20228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</p:txBody>
      </p:sp>
      <p:sp>
        <p:nvSpPr>
          <p:cNvPr id="119" name="PlaceHolder 2"/>
          <p:cNvSpPr>
            <a:spLocks noGrp="1"/>
          </p:cNvSpPr>
          <p:nvPr>
            <p:ph type="body"/>
          </p:nvPr>
        </p:nvSpPr>
        <p:spPr>
          <a:xfrm>
            <a:off x="5078160" y="609480"/>
            <a:ext cx="6199920" cy="5181120"/>
          </a:xfrm>
          <a:prstGeom prst="rect">
            <a:avLst/>
          </a:prstGeom>
        </p:spPr>
        <p:txBody>
          <a:bodyPr lIns="0" rIns="0" tIns="0" bIns="0"/>
          <a:p>
            <a:endParaRPr b="0" lang="en-US" sz="2000" spc="-1" strike="noStrike" cap="all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</p:txBody>
      </p:sp>
      <p:sp>
        <p:nvSpPr>
          <p:cNvPr id="120" name="PlaceHolder 3"/>
          <p:cNvSpPr>
            <a:spLocks noGrp="1"/>
          </p:cNvSpPr>
          <p:nvPr>
            <p:ph type="body"/>
          </p:nvPr>
        </p:nvSpPr>
        <p:spPr>
          <a:xfrm>
            <a:off x="5078160" y="609480"/>
            <a:ext cx="6199920" cy="5181120"/>
          </a:xfrm>
          <a:prstGeom prst="rect">
            <a:avLst/>
          </a:prstGeom>
        </p:spPr>
        <p:txBody>
          <a:bodyPr lIns="0" rIns="0" tIns="0" bIns="0"/>
          <a:p>
            <a:endParaRPr b="0" lang="en-US" sz="2000" spc="-1" strike="noStrike" cap="all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</p:txBody>
      </p:sp>
      <p:pic>
        <p:nvPicPr>
          <p:cNvPr id="121" name="" descr=""/>
          <p:cNvPicPr/>
          <p:nvPr/>
        </p:nvPicPr>
        <p:blipFill>
          <a:blip r:embed="rId2"/>
          <a:stretch/>
        </p:blipFill>
        <p:spPr>
          <a:xfrm>
            <a:off x="5078160" y="726840"/>
            <a:ext cx="6199920" cy="4946400"/>
          </a:xfrm>
          <a:prstGeom prst="rect">
            <a:avLst/>
          </a:prstGeom>
          <a:ln>
            <a:noFill/>
          </a:ln>
        </p:spPr>
      </p:pic>
      <p:pic>
        <p:nvPicPr>
          <p:cNvPr id="122" name="" descr=""/>
          <p:cNvPicPr/>
          <p:nvPr/>
        </p:nvPicPr>
        <p:blipFill>
          <a:blip r:embed="rId3"/>
          <a:stretch/>
        </p:blipFill>
        <p:spPr>
          <a:xfrm>
            <a:off x="5078160" y="726840"/>
            <a:ext cx="6199920" cy="494640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PlaceHolder 1"/>
          <p:cNvSpPr>
            <a:spLocks noGrp="1"/>
          </p:cNvSpPr>
          <p:nvPr>
            <p:ph type="title"/>
          </p:nvPr>
        </p:nvSpPr>
        <p:spPr>
          <a:xfrm>
            <a:off x="913680" y="609480"/>
            <a:ext cx="3935160" cy="20228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</p:txBody>
      </p:sp>
      <p:sp>
        <p:nvSpPr>
          <p:cNvPr id="131" name="PlaceHolder 2"/>
          <p:cNvSpPr>
            <a:spLocks noGrp="1"/>
          </p:cNvSpPr>
          <p:nvPr>
            <p:ph type="subTitle"/>
          </p:nvPr>
        </p:nvSpPr>
        <p:spPr>
          <a:xfrm>
            <a:off x="5078160" y="609480"/>
            <a:ext cx="6199920" cy="51811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l-PL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PlaceHolder 1"/>
          <p:cNvSpPr>
            <a:spLocks noGrp="1"/>
          </p:cNvSpPr>
          <p:nvPr>
            <p:ph type="title"/>
          </p:nvPr>
        </p:nvSpPr>
        <p:spPr>
          <a:xfrm>
            <a:off x="913680" y="609480"/>
            <a:ext cx="3935160" cy="20228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</p:txBody>
      </p:sp>
      <p:sp>
        <p:nvSpPr>
          <p:cNvPr id="133" name="PlaceHolder 2"/>
          <p:cNvSpPr>
            <a:spLocks noGrp="1"/>
          </p:cNvSpPr>
          <p:nvPr>
            <p:ph type="body"/>
          </p:nvPr>
        </p:nvSpPr>
        <p:spPr>
          <a:xfrm>
            <a:off x="5078160" y="609480"/>
            <a:ext cx="6199920" cy="5181120"/>
          </a:xfrm>
          <a:prstGeom prst="rect">
            <a:avLst/>
          </a:prstGeom>
        </p:spPr>
        <p:txBody>
          <a:bodyPr lIns="0" rIns="0" tIns="0" bIns="0"/>
          <a:p>
            <a:endParaRPr b="0" lang="en-US" sz="2000" spc="-1" strike="noStrike" cap="all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913680" y="609480"/>
            <a:ext cx="3935160" cy="20228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5078160" y="609480"/>
            <a:ext cx="3025440" cy="5181120"/>
          </a:xfrm>
          <a:prstGeom prst="rect">
            <a:avLst/>
          </a:prstGeom>
        </p:spPr>
        <p:txBody>
          <a:bodyPr lIns="0" rIns="0" tIns="0" bIns="0"/>
          <a:p>
            <a:endParaRPr b="0" lang="en-US" sz="2000" spc="-1" strike="noStrike" cap="all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8255160" y="609480"/>
            <a:ext cx="3025440" cy="5181120"/>
          </a:xfrm>
          <a:prstGeom prst="rect">
            <a:avLst/>
          </a:prstGeom>
        </p:spPr>
        <p:txBody>
          <a:bodyPr lIns="0" rIns="0" tIns="0" bIns="0"/>
          <a:p>
            <a:endParaRPr b="0" lang="en-US" sz="2000" spc="-1" strike="noStrike" cap="all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PlaceHolder 1"/>
          <p:cNvSpPr>
            <a:spLocks noGrp="1"/>
          </p:cNvSpPr>
          <p:nvPr>
            <p:ph type="title"/>
          </p:nvPr>
        </p:nvSpPr>
        <p:spPr>
          <a:xfrm>
            <a:off x="913680" y="609480"/>
            <a:ext cx="3935160" cy="20228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</p:txBody>
      </p:sp>
      <p:sp>
        <p:nvSpPr>
          <p:cNvPr id="135" name="PlaceHolder 2"/>
          <p:cNvSpPr>
            <a:spLocks noGrp="1"/>
          </p:cNvSpPr>
          <p:nvPr>
            <p:ph type="body"/>
          </p:nvPr>
        </p:nvSpPr>
        <p:spPr>
          <a:xfrm>
            <a:off x="5078160" y="609480"/>
            <a:ext cx="3025440" cy="5181120"/>
          </a:xfrm>
          <a:prstGeom prst="rect">
            <a:avLst/>
          </a:prstGeom>
        </p:spPr>
        <p:txBody>
          <a:bodyPr lIns="0" rIns="0" tIns="0" bIns="0"/>
          <a:p>
            <a:endParaRPr b="0" lang="en-US" sz="2000" spc="-1" strike="noStrike" cap="all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</p:txBody>
      </p:sp>
      <p:sp>
        <p:nvSpPr>
          <p:cNvPr id="136" name="PlaceHolder 3"/>
          <p:cNvSpPr>
            <a:spLocks noGrp="1"/>
          </p:cNvSpPr>
          <p:nvPr>
            <p:ph type="body"/>
          </p:nvPr>
        </p:nvSpPr>
        <p:spPr>
          <a:xfrm>
            <a:off x="8255160" y="609480"/>
            <a:ext cx="3025440" cy="5181120"/>
          </a:xfrm>
          <a:prstGeom prst="rect">
            <a:avLst/>
          </a:prstGeom>
        </p:spPr>
        <p:txBody>
          <a:bodyPr lIns="0" rIns="0" tIns="0" bIns="0"/>
          <a:p>
            <a:endParaRPr b="0" lang="en-US" sz="2000" spc="-1" strike="noStrike" cap="all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laceHolder 1"/>
          <p:cNvSpPr>
            <a:spLocks noGrp="1"/>
          </p:cNvSpPr>
          <p:nvPr>
            <p:ph type="title"/>
          </p:nvPr>
        </p:nvSpPr>
        <p:spPr>
          <a:xfrm>
            <a:off x="913680" y="609480"/>
            <a:ext cx="3935160" cy="20228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PlaceHolder 1"/>
          <p:cNvSpPr>
            <a:spLocks noGrp="1"/>
          </p:cNvSpPr>
          <p:nvPr>
            <p:ph type="subTitle"/>
          </p:nvPr>
        </p:nvSpPr>
        <p:spPr>
          <a:xfrm>
            <a:off x="913680" y="609480"/>
            <a:ext cx="3935160" cy="93780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l-PL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PlaceHolder 1"/>
          <p:cNvSpPr>
            <a:spLocks noGrp="1"/>
          </p:cNvSpPr>
          <p:nvPr>
            <p:ph type="title"/>
          </p:nvPr>
        </p:nvSpPr>
        <p:spPr>
          <a:xfrm>
            <a:off x="913680" y="609480"/>
            <a:ext cx="3935160" cy="20228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</p:txBody>
      </p:sp>
      <p:sp>
        <p:nvSpPr>
          <p:cNvPr id="140" name="PlaceHolder 2"/>
          <p:cNvSpPr>
            <a:spLocks noGrp="1"/>
          </p:cNvSpPr>
          <p:nvPr>
            <p:ph type="body"/>
          </p:nvPr>
        </p:nvSpPr>
        <p:spPr>
          <a:xfrm>
            <a:off x="5078160" y="609480"/>
            <a:ext cx="3025440" cy="2471040"/>
          </a:xfrm>
          <a:prstGeom prst="rect">
            <a:avLst/>
          </a:prstGeom>
        </p:spPr>
        <p:txBody>
          <a:bodyPr lIns="0" rIns="0" tIns="0" bIns="0"/>
          <a:p>
            <a:endParaRPr b="0" lang="en-US" sz="2000" spc="-1" strike="noStrike" cap="all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</p:txBody>
      </p:sp>
      <p:sp>
        <p:nvSpPr>
          <p:cNvPr id="141" name="PlaceHolder 3"/>
          <p:cNvSpPr>
            <a:spLocks noGrp="1"/>
          </p:cNvSpPr>
          <p:nvPr>
            <p:ph type="body"/>
          </p:nvPr>
        </p:nvSpPr>
        <p:spPr>
          <a:xfrm>
            <a:off x="5078160" y="3315600"/>
            <a:ext cx="3025440" cy="2471040"/>
          </a:xfrm>
          <a:prstGeom prst="rect">
            <a:avLst/>
          </a:prstGeom>
        </p:spPr>
        <p:txBody>
          <a:bodyPr lIns="0" rIns="0" tIns="0" bIns="0"/>
          <a:p>
            <a:endParaRPr b="0" lang="en-US" sz="2000" spc="-1" strike="noStrike" cap="all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</p:txBody>
      </p:sp>
      <p:sp>
        <p:nvSpPr>
          <p:cNvPr id="142" name="PlaceHolder 4"/>
          <p:cNvSpPr>
            <a:spLocks noGrp="1"/>
          </p:cNvSpPr>
          <p:nvPr>
            <p:ph type="body"/>
          </p:nvPr>
        </p:nvSpPr>
        <p:spPr>
          <a:xfrm>
            <a:off x="8255160" y="609480"/>
            <a:ext cx="3025440" cy="5181120"/>
          </a:xfrm>
          <a:prstGeom prst="rect">
            <a:avLst/>
          </a:prstGeom>
        </p:spPr>
        <p:txBody>
          <a:bodyPr lIns="0" rIns="0" tIns="0" bIns="0"/>
          <a:p>
            <a:endParaRPr b="0" lang="en-US" sz="2000" spc="-1" strike="noStrike" cap="all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PlaceHolder 1"/>
          <p:cNvSpPr>
            <a:spLocks noGrp="1"/>
          </p:cNvSpPr>
          <p:nvPr>
            <p:ph type="title"/>
          </p:nvPr>
        </p:nvSpPr>
        <p:spPr>
          <a:xfrm>
            <a:off x="913680" y="609480"/>
            <a:ext cx="3935160" cy="20228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</p:txBody>
      </p:sp>
      <p:sp>
        <p:nvSpPr>
          <p:cNvPr id="144" name="PlaceHolder 2"/>
          <p:cNvSpPr>
            <a:spLocks noGrp="1"/>
          </p:cNvSpPr>
          <p:nvPr>
            <p:ph type="body"/>
          </p:nvPr>
        </p:nvSpPr>
        <p:spPr>
          <a:xfrm>
            <a:off x="5078160" y="609480"/>
            <a:ext cx="3025440" cy="5181120"/>
          </a:xfrm>
          <a:prstGeom prst="rect">
            <a:avLst/>
          </a:prstGeom>
        </p:spPr>
        <p:txBody>
          <a:bodyPr lIns="0" rIns="0" tIns="0" bIns="0"/>
          <a:p>
            <a:endParaRPr b="0" lang="en-US" sz="2000" spc="-1" strike="noStrike" cap="all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</p:txBody>
      </p:sp>
      <p:sp>
        <p:nvSpPr>
          <p:cNvPr id="145" name="PlaceHolder 3"/>
          <p:cNvSpPr>
            <a:spLocks noGrp="1"/>
          </p:cNvSpPr>
          <p:nvPr>
            <p:ph type="body"/>
          </p:nvPr>
        </p:nvSpPr>
        <p:spPr>
          <a:xfrm>
            <a:off x="8255160" y="609480"/>
            <a:ext cx="3025440" cy="2471040"/>
          </a:xfrm>
          <a:prstGeom prst="rect">
            <a:avLst/>
          </a:prstGeom>
        </p:spPr>
        <p:txBody>
          <a:bodyPr lIns="0" rIns="0" tIns="0" bIns="0"/>
          <a:p>
            <a:endParaRPr b="0" lang="en-US" sz="2000" spc="-1" strike="noStrike" cap="all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</p:txBody>
      </p:sp>
      <p:sp>
        <p:nvSpPr>
          <p:cNvPr id="146" name="PlaceHolder 4"/>
          <p:cNvSpPr>
            <a:spLocks noGrp="1"/>
          </p:cNvSpPr>
          <p:nvPr>
            <p:ph type="body"/>
          </p:nvPr>
        </p:nvSpPr>
        <p:spPr>
          <a:xfrm>
            <a:off x="8255160" y="3315600"/>
            <a:ext cx="3025440" cy="2471040"/>
          </a:xfrm>
          <a:prstGeom prst="rect">
            <a:avLst/>
          </a:prstGeom>
        </p:spPr>
        <p:txBody>
          <a:bodyPr lIns="0" rIns="0" tIns="0" bIns="0"/>
          <a:p>
            <a:endParaRPr b="0" lang="en-US" sz="2000" spc="-1" strike="noStrike" cap="all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PlaceHolder 1"/>
          <p:cNvSpPr>
            <a:spLocks noGrp="1"/>
          </p:cNvSpPr>
          <p:nvPr>
            <p:ph type="title"/>
          </p:nvPr>
        </p:nvSpPr>
        <p:spPr>
          <a:xfrm>
            <a:off x="913680" y="609480"/>
            <a:ext cx="3935160" cy="20228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</p:txBody>
      </p:sp>
      <p:sp>
        <p:nvSpPr>
          <p:cNvPr id="148" name="PlaceHolder 2"/>
          <p:cNvSpPr>
            <a:spLocks noGrp="1"/>
          </p:cNvSpPr>
          <p:nvPr>
            <p:ph type="body"/>
          </p:nvPr>
        </p:nvSpPr>
        <p:spPr>
          <a:xfrm>
            <a:off x="5078160" y="609480"/>
            <a:ext cx="3025440" cy="2471040"/>
          </a:xfrm>
          <a:prstGeom prst="rect">
            <a:avLst/>
          </a:prstGeom>
        </p:spPr>
        <p:txBody>
          <a:bodyPr lIns="0" rIns="0" tIns="0" bIns="0"/>
          <a:p>
            <a:endParaRPr b="0" lang="en-US" sz="2000" spc="-1" strike="noStrike" cap="all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</p:txBody>
      </p:sp>
      <p:sp>
        <p:nvSpPr>
          <p:cNvPr id="149" name="PlaceHolder 3"/>
          <p:cNvSpPr>
            <a:spLocks noGrp="1"/>
          </p:cNvSpPr>
          <p:nvPr>
            <p:ph type="body"/>
          </p:nvPr>
        </p:nvSpPr>
        <p:spPr>
          <a:xfrm>
            <a:off x="8255160" y="609480"/>
            <a:ext cx="3025440" cy="2471040"/>
          </a:xfrm>
          <a:prstGeom prst="rect">
            <a:avLst/>
          </a:prstGeom>
        </p:spPr>
        <p:txBody>
          <a:bodyPr lIns="0" rIns="0" tIns="0" bIns="0"/>
          <a:p>
            <a:endParaRPr b="0" lang="en-US" sz="2000" spc="-1" strike="noStrike" cap="all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</p:txBody>
      </p:sp>
      <p:sp>
        <p:nvSpPr>
          <p:cNvPr id="150" name="PlaceHolder 4"/>
          <p:cNvSpPr>
            <a:spLocks noGrp="1"/>
          </p:cNvSpPr>
          <p:nvPr>
            <p:ph type="body"/>
          </p:nvPr>
        </p:nvSpPr>
        <p:spPr>
          <a:xfrm>
            <a:off x="5078160" y="3315600"/>
            <a:ext cx="6199920" cy="2471040"/>
          </a:xfrm>
          <a:prstGeom prst="rect">
            <a:avLst/>
          </a:prstGeom>
        </p:spPr>
        <p:txBody>
          <a:bodyPr lIns="0" rIns="0" tIns="0" bIns="0"/>
          <a:p>
            <a:endParaRPr b="0" lang="en-US" sz="2000" spc="-1" strike="noStrike" cap="all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PlaceHolder 1"/>
          <p:cNvSpPr>
            <a:spLocks noGrp="1"/>
          </p:cNvSpPr>
          <p:nvPr>
            <p:ph type="title"/>
          </p:nvPr>
        </p:nvSpPr>
        <p:spPr>
          <a:xfrm>
            <a:off x="913680" y="609480"/>
            <a:ext cx="3935160" cy="20228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</p:txBody>
      </p:sp>
      <p:sp>
        <p:nvSpPr>
          <p:cNvPr id="152" name="PlaceHolder 2"/>
          <p:cNvSpPr>
            <a:spLocks noGrp="1"/>
          </p:cNvSpPr>
          <p:nvPr>
            <p:ph type="body"/>
          </p:nvPr>
        </p:nvSpPr>
        <p:spPr>
          <a:xfrm>
            <a:off x="5078160" y="609480"/>
            <a:ext cx="6199920" cy="2471040"/>
          </a:xfrm>
          <a:prstGeom prst="rect">
            <a:avLst/>
          </a:prstGeom>
        </p:spPr>
        <p:txBody>
          <a:bodyPr lIns="0" rIns="0" tIns="0" bIns="0"/>
          <a:p>
            <a:endParaRPr b="0" lang="en-US" sz="2000" spc="-1" strike="noStrike" cap="all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</p:txBody>
      </p:sp>
      <p:sp>
        <p:nvSpPr>
          <p:cNvPr id="153" name="PlaceHolder 3"/>
          <p:cNvSpPr>
            <a:spLocks noGrp="1"/>
          </p:cNvSpPr>
          <p:nvPr>
            <p:ph type="body"/>
          </p:nvPr>
        </p:nvSpPr>
        <p:spPr>
          <a:xfrm>
            <a:off x="5078160" y="3315600"/>
            <a:ext cx="6199920" cy="2471040"/>
          </a:xfrm>
          <a:prstGeom prst="rect">
            <a:avLst/>
          </a:prstGeom>
        </p:spPr>
        <p:txBody>
          <a:bodyPr lIns="0" rIns="0" tIns="0" bIns="0"/>
          <a:p>
            <a:endParaRPr b="0" lang="en-US" sz="2000" spc="-1" strike="noStrike" cap="all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PlaceHolder 1"/>
          <p:cNvSpPr>
            <a:spLocks noGrp="1"/>
          </p:cNvSpPr>
          <p:nvPr>
            <p:ph type="title"/>
          </p:nvPr>
        </p:nvSpPr>
        <p:spPr>
          <a:xfrm>
            <a:off x="913680" y="609480"/>
            <a:ext cx="3935160" cy="20228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</p:txBody>
      </p:sp>
      <p:sp>
        <p:nvSpPr>
          <p:cNvPr id="155" name="PlaceHolder 2"/>
          <p:cNvSpPr>
            <a:spLocks noGrp="1"/>
          </p:cNvSpPr>
          <p:nvPr>
            <p:ph type="body"/>
          </p:nvPr>
        </p:nvSpPr>
        <p:spPr>
          <a:xfrm>
            <a:off x="5078160" y="609480"/>
            <a:ext cx="3025440" cy="2471040"/>
          </a:xfrm>
          <a:prstGeom prst="rect">
            <a:avLst/>
          </a:prstGeom>
        </p:spPr>
        <p:txBody>
          <a:bodyPr lIns="0" rIns="0" tIns="0" bIns="0"/>
          <a:p>
            <a:endParaRPr b="0" lang="en-US" sz="2000" spc="-1" strike="noStrike" cap="all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</p:txBody>
      </p:sp>
      <p:sp>
        <p:nvSpPr>
          <p:cNvPr id="156" name="PlaceHolder 3"/>
          <p:cNvSpPr>
            <a:spLocks noGrp="1"/>
          </p:cNvSpPr>
          <p:nvPr>
            <p:ph type="body"/>
          </p:nvPr>
        </p:nvSpPr>
        <p:spPr>
          <a:xfrm>
            <a:off x="8255160" y="609480"/>
            <a:ext cx="3025440" cy="2471040"/>
          </a:xfrm>
          <a:prstGeom prst="rect">
            <a:avLst/>
          </a:prstGeom>
        </p:spPr>
        <p:txBody>
          <a:bodyPr lIns="0" rIns="0" tIns="0" bIns="0"/>
          <a:p>
            <a:endParaRPr b="0" lang="en-US" sz="2000" spc="-1" strike="noStrike" cap="all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</p:txBody>
      </p:sp>
      <p:sp>
        <p:nvSpPr>
          <p:cNvPr id="157" name="PlaceHolder 4"/>
          <p:cNvSpPr>
            <a:spLocks noGrp="1"/>
          </p:cNvSpPr>
          <p:nvPr>
            <p:ph type="body"/>
          </p:nvPr>
        </p:nvSpPr>
        <p:spPr>
          <a:xfrm>
            <a:off x="8255160" y="3315600"/>
            <a:ext cx="3025440" cy="2471040"/>
          </a:xfrm>
          <a:prstGeom prst="rect">
            <a:avLst/>
          </a:prstGeom>
        </p:spPr>
        <p:txBody>
          <a:bodyPr lIns="0" rIns="0" tIns="0" bIns="0"/>
          <a:p>
            <a:endParaRPr b="0" lang="en-US" sz="2000" spc="-1" strike="noStrike" cap="all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</p:txBody>
      </p:sp>
      <p:sp>
        <p:nvSpPr>
          <p:cNvPr id="158" name="PlaceHolder 5"/>
          <p:cNvSpPr>
            <a:spLocks noGrp="1"/>
          </p:cNvSpPr>
          <p:nvPr>
            <p:ph type="body"/>
          </p:nvPr>
        </p:nvSpPr>
        <p:spPr>
          <a:xfrm>
            <a:off x="5078160" y="3315600"/>
            <a:ext cx="3025440" cy="2471040"/>
          </a:xfrm>
          <a:prstGeom prst="rect">
            <a:avLst/>
          </a:prstGeom>
        </p:spPr>
        <p:txBody>
          <a:bodyPr lIns="0" rIns="0" tIns="0" bIns="0"/>
          <a:p>
            <a:endParaRPr b="0" lang="en-US" sz="2000" spc="-1" strike="noStrike" cap="all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PlaceHolder 1"/>
          <p:cNvSpPr>
            <a:spLocks noGrp="1"/>
          </p:cNvSpPr>
          <p:nvPr>
            <p:ph type="title"/>
          </p:nvPr>
        </p:nvSpPr>
        <p:spPr>
          <a:xfrm>
            <a:off x="913680" y="609480"/>
            <a:ext cx="3935160" cy="20228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</p:txBody>
      </p:sp>
      <p:sp>
        <p:nvSpPr>
          <p:cNvPr id="160" name="PlaceHolder 2"/>
          <p:cNvSpPr>
            <a:spLocks noGrp="1"/>
          </p:cNvSpPr>
          <p:nvPr>
            <p:ph type="body"/>
          </p:nvPr>
        </p:nvSpPr>
        <p:spPr>
          <a:xfrm>
            <a:off x="5078160" y="609480"/>
            <a:ext cx="6199920" cy="5181120"/>
          </a:xfrm>
          <a:prstGeom prst="rect">
            <a:avLst/>
          </a:prstGeom>
        </p:spPr>
        <p:txBody>
          <a:bodyPr lIns="0" rIns="0" tIns="0" bIns="0"/>
          <a:p>
            <a:endParaRPr b="0" lang="en-US" sz="2000" spc="-1" strike="noStrike" cap="all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</p:txBody>
      </p:sp>
      <p:sp>
        <p:nvSpPr>
          <p:cNvPr id="161" name="PlaceHolder 3"/>
          <p:cNvSpPr>
            <a:spLocks noGrp="1"/>
          </p:cNvSpPr>
          <p:nvPr>
            <p:ph type="body"/>
          </p:nvPr>
        </p:nvSpPr>
        <p:spPr>
          <a:xfrm>
            <a:off x="5078160" y="609480"/>
            <a:ext cx="6199920" cy="5181120"/>
          </a:xfrm>
          <a:prstGeom prst="rect">
            <a:avLst/>
          </a:prstGeom>
        </p:spPr>
        <p:txBody>
          <a:bodyPr lIns="0" rIns="0" tIns="0" bIns="0"/>
          <a:p>
            <a:endParaRPr b="0" lang="en-US" sz="2000" spc="-1" strike="noStrike" cap="all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</p:txBody>
      </p:sp>
      <p:pic>
        <p:nvPicPr>
          <p:cNvPr id="162" name="" descr=""/>
          <p:cNvPicPr/>
          <p:nvPr/>
        </p:nvPicPr>
        <p:blipFill>
          <a:blip r:embed="rId2"/>
          <a:stretch/>
        </p:blipFill>
        <p:spPr>
          <a:xfrm>
            <a:off x="5078160" y="726840"/>
            <a:ext cx="6199920" cy="4946400"/>
          </a:xfrm>
          <a:prstGeom prst="rect">
            <a:avLst/>
          </a:prstGeom>
          <a:ln>
            <a:noFill/>
          </a:ln>
        </p:spPr>
      </p:pic>
      <p:pic>
        <p:nvPicPr>
          <p:cNvPr id="163" name="" descr=""/>
          <p:cNvPicPr/>
          <p:nvPr/>
        </p:nvPicPr>
        <p:blipFill>
          <a:blip r:embed="rId3"/>
          <a:stretch/>
        </p:blipFill>
        <p:spPr>
          <a:xfrm>
            <a:off x="5078160" y="726840"/>
            <a:ext cx="6199920" cy="494640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4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913680" y="609480"/>
            <a:ext cx="3935160" cy="20228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</p:txBody>
      </p:sp>
    </p:spTree>
  </p:cSld>
</p:sldLayout>
</file>

<file path=ppt/slideLayouts/slideLayout5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PlaceHolder 1"/>
          <p:cNvSpPr>
            <a:spLocks noGrp="1"/>
          </p:cNvSpPr>
          <p:nvPr>
            <p:ph type="title"/>
          </p:nvPr>
        </p:nvSpPr>
        <p:spPr>
          <a:xfrm>
            <a:off x="913680" y="609480"/>
            <a:ext cx="3935160" cy="20228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</p:txBody>
      </p:sp>
      <p:sp>
        <p:nvSpPr>
          <p:cNvPr id="172" name="PlaceHolder 2"/>
          <p:cNvSpPr>
            <a:spLocks noGrp="1"/>
          </p:cNvSpPr>
          <p:nvPr>
            <p:ph type="subTitle"/>
          </p:nvPr>
        </p:nvSpPr>
        <p:spPr>
          <a:xfrm>
            <a:off x="5078160" y="609480"/>
            <a:ext cx="6199920" cy="51811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l-PL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5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PlaceHolder 1"/>
          <p:cNvSpPr>
            <a:spLocks noGrp="1"/>
          </p:cNvSpPr>
          <p:nvPr>
            <p:ph type="title"/>
          </p:nvPr>
        </p:nvSpPr>
        <p:spPr>
          <a:xfrm>
            <a:off x="913680" y="609480"/>
            <a:ext cx="3935160" cy="20228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</p:txBody>
      </p:sp>
      <p:sp>
        <p:nvSpPr>
          <p:cNvPr id="174" name="PlaceHolder 2"/>
          <p:cNvSpPr>
            <a:spLocks noGrp="1"/>
          </p:cNvSpPr>
          <p:nvPr>
            <p:ph type="body"/>
          </p:nvPr>
        </p:nvSpPr>
        <p:spPr>
          <a:xfrm>
            <a:off x="5078160" y="609480"/>
            <a:ext cx="6199920" cy="5181120"/>
          </a:xfrm>
          <a:prstGeom prst="rect">
            <a:avLst/>
          </a:prstGeom>
        </p:spPr>
        <p:txBody>
          <a:bodyPr lIns="0" rIns="0" tIns="0" bIns="0"/>
          <a:p>
            <a:endParaRPr b="0" lang="en-US" sz="2000" spc="-1" strike="noStrike" cap="all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</p:txBody>
      </p:sp>
    </p:spTree>
  </p:cSld>
</p:sldLayout>
</file>

<file path=ppt/slideLayouts/slideLayout5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PlaceHolder 1"/>
          <p:cNvSpPr>
            <a:spLocks noGrp="1"/>
          </p:cNvSpPr>
          <p:nvPr>
            <p:ph type="title"/>
          </p:nvPr>
        </p:nvSpPr>
        <p:spPr>
          <a:xfrm>
            <a:off x="913680" y="609480"/>
            <a:ext cx="3935160" cy="20228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</p:txBody>
      </p:sp>
      <p:sp>
        <p:nvSpPr>
          <p:cNvPr id="176" name="PlaceHolder 2"/>
          <p:cNvSpPr>
            <a:spLocks noGrp="1"/>
          </p:cNvSpPr>
          <p:nvPr>
            <p:ph type="body"/>
          </p:nvPr>
        </p:nvSpPr>
        <p:spPr>
          <a:xfrm>
            <a:off x="5078160" y="609480"/>
            <a:ext cx="3025440" cy="5181120"/>
          </a:xfrm>
          <a:prstGeom prst="rect">
            <a:avLst/>
          </a:prstGeom>
        </p:spPr>
        <p:txBody>
          <a:bodyPr lIns="0" rIns="0" tIns="0" bIns="0"/>
          <a:p>
            <a:endParaRPr b="0" lang="en-US" sz="2000" spc="-1" strike="noStrike" cap="all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</p:txBody>
      </p:sp>
      <p:sp>
        <p:nvSpPr>
          <p:cNvPr id="177" name="PlaceHolder 3"/>
          <p:cNvSpPr>
            <a:spLocks noGrp="1"/>
          </p:cNvSpPr>
          <p:nvPr>
            <p:ph type="body"/>
          </p:nvPr>
        </p:nvSpPr>
        <p:spPr>
          <a:xfrm>
            <a:off x="8255160" y="609480"/>
            <a:ext cx="3025440" cy="5181120"/>
          </a:xfrm>
          <a:prstGeom prst="rect">
            <a:avLst/>
          </a:prstGeom>
        </p:spPr>
        <p:txBody>
          <a:bodyPr lIns="0" rIns="0" tIns="0" bIns="0"/>
          <a:p>
            <a:endParaRPr b="0" lang="en-US" sz="2000" spc="-1" strike="noStrike" cap="all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</p:txBody>
      </p:sp>
    </p:spTree>
  </p:cSld>
</p:sldLayout>
</file>

<file path=ppt/slideLayouts/slideLayout5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PlaceHolder 1"/>
          <p:cNvSpPr>
            <a:spLocks noGrp="1"/>
          </p:cNvSpPr>
          <p:nvPr>
            <p:ph type="title"/>
          </p:nvPr>
        </p:nvSpPr>
        <p:spPr>
          <a:xfrm>
            <a:off x="913680" y="609480"/>
            <a:ext cx="3935160" cy="20228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</p:txBody>
      </p:sp>
    </p:spTree>
  </p:cSld>
</p:sldLayout>
</file>

<file path=ppt/slideLayouts/slideLayout5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PlaceHolder 1"/>
          <p:cNvSpPr>
            <a:spLocks noGrp="1"/>
          </p:cNvSpPr>
          <p:nvPr>
            <p:ph type="subTitle"/>
          </p:nvPr>
        </p:nvSpPr>
        <p:spPr>
          <a:xfrm>
            <a:off x="913680" y="609480"/>
            <a:ext cx="3935160" cy="93780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l-PL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5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PlaceHolder 1"/>
          <p:cNvSpPr>
            <a:spLocks noGrp="1"/>
          </p:cNvSpPr>
          <p:nvPr>
            <p:ph type="title"/>
          </p:nvPr>
        </p:nvSpPr>
        <p:spPr>
          <a:xfrm>
            <a:off x="913680" y="609480"/>
            <a:ext cx="3935160" cy="20228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</p:txBody>
      </p:sp>
      <p:sp>
        <p:nvSpPr>
          <p:cNvPr id="181" name="PlaceHolder 2"/>
          <p:cNvSpPr>
            <a:spLocks noGrp="1"/>
          </p:cNvSpPr>
          <p:nvPr>
            <p:ph type="body"/>
          </p:nvPr>
        </p:nvSpPr>
        <p:spPr>
          <a:xfrm>
            <a:off x="5078160" y="609480"/>
            <a:ext cx="3025440" cy="2471040"/>
          </a:xfrm>
          <a:prstGeom prst="rect">
            <a:avLst/>
          </a:prstGeom>
        </p:spPr>
        <p:txBody>
          <a:bodyPr lIns="0" rIns="0" tIns="0" bIns="0"/>
          <a:p>
            <a:endParaRPr b="0" lang="en-US" sz="2000" spc="-1" strike="noStrike" cap="all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</p:txBody>
      </p:sp>
      <p:sp>
        <p:nvSpPr>
          <p:cNvPr id="182" name="PlaceHolder 3"/>
          <p:cNvSpPr>
            <a:spLocks noGrp="1"/>
          </p:cNvSpPr>
          <p:nvPr>
            <p:ph type="body"/>
          </p:nvPr>
        </p:nvSpPr>
        <p:spPr>
          <a:xfrm>
            <a:off x="5078160" y="3315600"/>
            <a:ext cx="3025440" cy="2471040"/>
          </a:xfrm>
          <a:prstGeom prst="rect">
            <a:avLst/>
          </a:prstGeom>
        </p:spPr>
        <p:txBody>
          <a:bodyPr lIns="0" rIns="0" tIns="0" bIns="0"/>
          <a:p>
            <a:endParaRPr b="0" lang="en-US" sz="2000" spc="-1" strike="noStrike" cap="all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</p:txBody>
      </p:sp>
      <p:sp>
        <p:nvSpPr>
          <p:cNvPr id="183" name="PlaceHolder 4"/>
          <p:cNvSpPr>
            <a:spLocks noGrp="1"/>
          </p:cNvSpPr>
          <p:nvPr>
            <p:ph type="body"/>
          </p:nvPr>
        </p:nvSpPr>
        <p:spPr>
          <a:xfrm>
            <a:off x="8255160" y="609480"/>
            <a:ext cx="3025440" cy="5181120"/>
          </a:xfrm>
          <a:prstGeom prst="rect">
            <a:avLst/>
          </a:prstGeom>
        </p:spPr>
        <p:txBody>
          <a:bodyPr lIns="0" rIns="0" tIns="0" bIns="0"/>
          <a:p>
            <a:endParaRPr b="0" lang="en-US" sz="2000" spc="-1" strike="noStrike" cap="all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</p:txBody>
      </p:sp>
    </p:spTree>
  </p:cSld>
</p:sldLayout>
</file>

<file path=ppt/slideLayouts/slideLayout5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PlaceHolder 1"/>
          <p:cNvSpPr>
            <a:spLocks noGrp="1"/>
          </p:cNvSpPr>
          <p:nvPr>
            <p:ph type="title"/>
          </p:nvPr>
        </p:nvSpPr>
        <p:spPr>
          <a:xfrm>
            <a:off x="913680" y="609480"/>
            <a:ext cx="3935160" cy="20228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</p:txBody>
      </p:sp>
      <p:sp>
        <p:nvSpPr>
          <p:cNvPr id="185" name="PlaceHolder 2"/>
          <p:cNvSpPr>
            <a:spLocks noGrp="1"/>
          </p:cNvSpPr>
          <p:nvPr>
            <p:ph type="body"/>
          </p:nvPr>
        </p:nvSpPr>
        <p:spPr>
          <a:xfrm>
            <a:off x="5078160" y="609480"/>
            <a:ext cx="3025440" cy="5181120"/>
          </a:xfrm>
          <a:prstGeom prst="rect">
            <a:avLst/>
          </a:prstGeom>
        </p:spPr>
        <p:txBody>
          <a:bodyPr lIns="0" rIns="0" tIns="0" bIns="0"/>
          <a:p>
            <a:endParaRPr b="0" lang="en-US" sz="2000" spc="-1" strike="noStrike" cap="all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</p:txBody>
      </p:sp>
      <p:sp>
        <p:nvSpPr>
          <p:cNvPr id="186" name="PlaceHolder 3"/>
          <p:cNvSpPr>
            <a:spLocks noGrp="1"/>
          </p:cNvSpPr>
          <p:nvPr>
            <p:ph type="body"/>
          </p:nvPr>
        </p:nvSpPr>
        <p:spPr>
          <a:xfrm>
            <a:off x="8255160" y="609480"/>
            <a:ext cx="3025440" cy="2471040"/>
          </a:xfrm>
          <a:prstGeom prst="rect">
            <a:avLst/>
          </a:prstGeom>
        </p:spPr>
        <p:txBody>
          <a:bodyPr lIns="0" rIns="0" tIns="0" bIns="0"/>
          <a:p>
            <a:endParaRPr b="0" lang="en-US" sz="2000" spc="-1" strike="noStrike" cap="all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</p:txBody>
      </p:sp>
      <p:sp>
        <p:nvSpPr>
          <p:cNvPr id="187" name="PlaceHolder 4"/>
          <p:cNvSpPr>
            <a:spLocks noGrp="1"/>
          </p:cNvSpPr>
          <p:nvPr>
            <p:ph type="body"/>
          </p:nvPr>
        </p:nvSpPr>
        <p:spPr>
          <a:xfrm>
            <a:off x="8255160" y="3315600"/>
            <a:ext cx="3025440" cy="2471040"/>
          </a:xfrm>
          <a:prstGeom prst="rect">
            <a:avLst/>
          </a:prstGeom>
        </p:spPr>
        <p:txBody>
          <a:bodyPr lIns="0" rIns="0" tIns="0" bIns="0"/>
          <a:p>
            <a:endParaRPr b="0" lang="en-US" sz="2000" spc="-1" strike="noStrike" cap="all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</p:txBody>
      </p:sp>
    </p:spTree>
  </p:cSld>
</p:sldLayout>
</file>

<file path=ppt/slideLayouts/slideLayout5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PlaceHolder 1"/>
          <p:cNvSpPr>
            <a:spLocks noGrp="1"/>
          </p:cNvSpPr>
          <p:nvPr>
            <p:ph type="title"/>
          </p:nvPr>
        </p:nvSpPr>
        <p:spPr>
          <a:xfrm>
            <a:off x="913680" y="609480"/>
            <a:ext cx="3935160" cy="20228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</p:txBody>
      </p:sp>
      <p:sp>
        <p:nvSpPr>
          <p:cNvPr id="189" name="PlaceHolder 2"/>
          <p:cNvSpPr>
            <a:spLocks noGrp="1"/>
          </p:cNvSpPr>
          <p:nvPr>
            <p:ph type="body"/>
          </p:nvPr>
        </p:nvSpPr>
        <p:spPr>
          <a:xfrm>
            <a:off x="5078160" y="609480"/>
            <a:ext cx="3025440" cy="2471040"/>
          </a:xfrm>
          <a:prstGeom prst="rect">
            <a:avLst/>
          </a:prstGeom>
        </p:spPr>
        <p:txBody>
          <a:bodyPr lIns="0" rIns="0" tIns="0" bIns="0"/>
          <a:p>
            <a:endParaRPr b="0" lang="en-US" sz="2000" spc="-1" strike="noStrike" cap="all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</p:txBody>
      </p:sp>
      <p:sp>
        <p:nvSpPr>
          <p:cNvPr id="190" name="PlaceHolder 3"/>
          <p:cNvSpPr>
            <a:spLocks noGrp="1"/>
          </p:cNvSpPr>
          <p:nvPr>
            <p:ph type="body"/>
          </p:nvPr>
        </p:nvSpPr>
        <p:spPr>
          <a:xfrm>
            <a:off x="8255160" y="609480"/>
            <a:ext cx="3025440" cy="2471040"/>
          </a:xfrm>
          <a:prstGeom prst="rect">
            <a:avLst/>
          </a:prstGeom>
        </p:spPr>
        <p:txBody>
          <a:bodyPr lIns="0" rIns="0" tIns="0" bIns="0"/>
          <a:p>
            <a:endParaRPr b="0" lang="en-US" sz="2000" spc="-1" strike="noStrike" cap="all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</p:txBody>
      </p:sp>
      <p:sp>
        <p:nvSpPr>
          <p:cNvPr id="191" name="PlaceHolder 4"/>
          <p:cNvSpPr>
            <a:spLocks noGrp="1"/>
          </p:cNvSpPr>
          <p:nvPr>
            <p:ph type="body"/>
          </p:nvPr>
        </p:nvSpPr>
        <p:spPr>
          <a:xfrm>
            <a:off x="5078160" y="3315600"/>
            <a:ext cx="6199920" cy="2471040"/>
          </a:xfrm>
          <a:prstGeom prst="rect">
            <a:avLst/>
          </a:prstGeom>
        </p:spPr>
        <p:txBody>
          <a:bodyPr lIns="0" rIns="0" tIns="0" bIns="0"/>
          <a:p>
            <a:endParaRPr b="0" lang="en-US" sz="2000" spc="-1" strike="noStrike" cap="all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</p:txBody>
      </p:sp>
    </p:spTree>
  </p:cSld>
</p:sldLayout>
</file>

<file path=ppt/slideLayouts/slideLayout5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PlaceHolder 1"/>
          <p:cNvSpPr>
            <a:spLocks noGrp="1"/>
          </p:cNvSpPr>
          <p:nvPr>
            <p:ph type="title"/>
          </p:nvPr>
        </p:nvSpPr>
        <p:spPr>
          <a:xfrm>
            <a:off x="913680" y="609480"/>
            <a:ext cx="3935160" cy="20228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</p:txBody>
      </p:sp>
      <p:sp>
        <p:nvSpPr>
          <p:cNvPr id="193" name="PlaceHolder 2"/>
          <p:cNvSpPr>
            <a:spLocks noGrp="1"/>
          </p:cNvSpPr>
          <p:nvPr>
            <p:ph type="body"/>
          </p:nvPr>
        </p:nvSpPr>
        <p:spPr>
          <a:xfrm>
            <a:off x="5078160" y="609480"/>
            <a:ext cx="6199920" cy="2471040"/>
          </a:xfrm>
          <a:prstGeom prst="rect">
            <a:avLst/>
          </a:prstGeom>
        </p:spPr>
        <p:txBody>
          <a:bodyPr lIns="0" rIns="0" tIns="0" bIns="0"/>
          <a:p>
            <a:endParaRPr b="0" lang="en-US" sz="2000" spc="-1" strike="noStrike" cap="all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</p:txBody>
      </p:sp>
      <p:sp>
        <p:nvSpPr>
          <p:cNvPr id="194" name="PlaceHolder 3"/>
          <p:cNvSpPr>
            <a:spLocks noGrp="1"/>
          </p:cNvSpPr>
          <p:nvPr>
            <p:ph type="body"/>
          </p:nvPr>
        </p:nvSpPr>
        <p:spPr>
          <a:xfrm>
            <a:off x="5078160" y="3315600"/>
            <a:ext cx="6199920" cy="2471040"/>
          </a:xfrm>
          <a:prstGeom prst="rect">
            <a:avLst/>
          </a:prstGeom>
        </p:spPr>
        <p:txBody>
          <a:bodyPr lIns="0" rIns="0" tIns="0" bIns="0"/>
          <a:p>
            <a:endParaRPr b="0" lang="en-US" sz="2000" spc="-1" strike="noStrike" cap="all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</p:txBody>
      </p:sp>
    </p:spTree>
  </p:cSld>
</p:sldLayout>
</file>

<file path=ppt/slideLayouts/slideLayout5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PlaceHolder 1"/>
          <p:cNvSpPr>
            <a:spLocks noGrp="1"/>
          </p:cNvSpPr>
          <p:nvPr>
            <p:ph type="title"/>
          </p:nvPr>
        </p:nvSpPr>
        <p:spPr>
          <a:xfrm>
            <a:off x="913680" y="609480"/>
            <a:ext cx="3935160" cy="20228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</p:txBody>
      </p:sp>
      <p:sp>
        <p:nvSpPr>
          <p:cNvPr id="196" name="PlaceHolder 2"/>
          <p:cNvSpPr>
            <a:spLocks noGrp="1"/>
          </p:cNvSpPr>
          <p:nvPr>
            <p:ph type="body"/>
          </p:nvPr>
        </p:nvSpPr>
        <p:spPr>
          <a:xfrm>
            <a:off x="5078160" y="609480"/>
            <a:ext cx="3025440" cy="2471040"/>
          </a:xfrm>
          <a:prstGeom prst="rect">
            <a:avLst/>
          </a:prstGeom>
        </p:spPr>
        <p:txBody>
          <a:bodyPr lIns="0" rIns="0" tIns="0" bIns="0"/>
          <a:p>
            <a:endParaRPr b="0" lang="en-US" sz="2000" spc="-1" strike="noStrike" cap="all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</p:txBody>
      </p:sp>
      <p:sp>
        <p:nvSpPr>
          <p:cNvPr id="197" name="PlaceHolder 3"/>
          <p:cNvSpPr>
            <a:spLocks noGrp="1"/>
          </p:cNvSpPr>
          <p:nvPr>
            <p:ph type="body"/>
          </p:nvPr>
        </p:nvSpPr>
        <p:spPr>
          <a:xfrm>
            <a:off x="8255160" y="609480"/>
            <a:ext cx="3025440" cy="2471040"/>
          </a:xfrm>
          <a:prstGeom prst="rect">
            <a:avLst/>
          </a:prstGeom>
        </p:spPr>
        <p:txBody>
          <a:bodyPr lIns="0" rIns="0" tIns="0" bIns="0"/>
          <a:p>
            <a:endParaRPr b="0" lang="en-US" sz="2000" spc="-1" strike="noStrike" cap="all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</p:txBody>
      </p:sp>
      <p:sp>
        <p:nvSpPr>
          <p:cNvPr id="198" name="PlaceHolder 4"/>
          <p:cNvSpPr>
            <a:spLocks noGrp="1"/>
          </p:cNvSpPr>
          <p:nvPr>
            <p:ph type="body"/>
          </p:nvPr>
        </p:nvSpPr>
        <p:spPr>
          <a:xfrm>
            <a:off x="8255160" y="3315600"/>
            <a:ext cx="3025440" cy="2471040"/>
          </a:xfrm>
          <a:prstGeom prst="rect">
            <a:avLst/>
          </a:prstGeom>
        </p:spPr>
        <p:txBody>
          <a:bodyPr lIns="0" rIns="0" tIns="0" bIns="0"/>
          <a:p>
            <a:endParaRPr b="0" lang="en-US" sz="2000" spc="-1" strike="noStrike" cap="all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</p:txBody>
      </p:sp>
      <p:sp>
        <p:nvSpPr>
          <p:cNvPr id="199" name="PlaceHolder 5"/>
          <p:cNvSpPr>
            <a:spLocks noGrp="1"/>
          </p:cNvSpPr>
          <p:nvPr>
            <p:ph type="body"/>
          </p:nvPr>
        </p:nvSpPr>
        <p:spPr>
          <a:xfrm>
            <a:off x="5078160" y="3315600"/>
            <a:ext cx="3025440" cy="2471040"/>
          </a:xfrm>
          <a:prstGeom prst="rect">
            <a:avLst/>
          </a:prstGeom>
        </p:spPr>
        <p:txBody>
          <a:bodyPr lIns="0" rIns="0" tIns="0" bIns="0"/>
          <a:p>
            <a:endParaRPr b="0" lang="en-US" sz="2000" spc="-1" strike="noStrike" cap="all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subTitle"/>
          </p:nvPr>
        </p:nvSpPr>
        <p:spPr>
          <a:xfrm>
            <a:off x="913680" y="609480"/>
            <a:ext cx="3935160" cy="93780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l-PL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6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PlaceHolder 1"/>
          <p:cNvSpPr>
            <a:spLocks noGrp="1"/>
          </p:cNvSpPr>
          <p:nvPr>
            <p:ph type="title"/>
          </p:nvPr>
        </p:nvSpPr>
        <p:spPr>
          <a:xfrm>
            <a:off x="913680" y="609480"/>
            <a:ext cx="3935160" cy="20228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</p:txBody>
      </p:sp>
      <p:sp>
        <p:nvSpPr>
          <p:cNvPr id="201" name="PlaceHolder 2"/>
          <p:cNvSpPr>
            <a:spLocks noGrp="1"/>
          </p:cNvSpPr>
          <p:nvPr>
            <p:ph type="body"/>
          </p:nvPr>
        </p:nvSpPr>
        <p:spPr>
          <a:xfrm>
            <a:off x="5078160" y="609480"/>
            <a:ext cx="6199920" cy="5181120"/>
          </a:xfrm>
          <a:prstGeom prst="rect">
            <a:avLst/>
          </a:prstGeom>
        </p:spPr>
        <p:txBody>
          <a:bodyPr lIns="0" rIns="0" tIns="0" bIns="0"/>
          <a:p>
            <a:endParaRPr b="0" lang="en-US" sz="2000" spc="-1" strike="noStrike" cap="all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</p:txBody>
      </p:sp>
      <p:sp>
        <p:nvSpPr>
          <p:cNvPr id="202" name="PlaceHolder 3"/>
          <p:cNvSpPr>
            <a:spLocks noGrp="1"/>
          </p:cNvSpPr>
          <p:nvPr>
            <p:ph type="body"/>
          </p:nvPr>
        </p:nvSpPr>
        <p:spPr>
          <a:xfrm>
            <a:off x="5078160" y="609480"/>
            <a:ext cx="6199920" cy="5181120"/>
          </a:xfrm>
          <a:prstGeom prst="rect">
            <a:avLst/>
          </a:prstGeom>
        </p:spPr>
        <p:txBody>
          <a:bodyPr lIns="0" rIns="0" tIns="0" bIns="0"/>
          <a:p>
            <a:endParaRPr b="0" lang="en-US" sz="2000" spc="-1" strike="noStrike" cap="all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</p:txBody>
      </p:sp>
      <p:pic>
        <p:nvPicPr>
          <p:cNvPr id="203" name="" descr=""/>
          <p:cNvPicPr/>
          <p:nvPr/>
        </p:nvPicPr>
        <p:blipFill>
          <a:blip r:embed="rId2"/>
          <a:stretch/>
        </p:blipFill>
        <p:spPr>
          <a:xfrm>
            <a:off x="5078160" y="726840"/>
            <a:ext cx="6199920" cy="4946400"/>
          </a:xfrm>
          <a:prstGeom prst="rect">
            <a:avLst/>
          </a:prstGeom>
          <a:ln>
            <a:noFill/>
          </a:ln>
        </p:spPr>
      </p:pic>
      <p:pic>
        <p:nvPicPr>
          <p:cNvPr id="204" name="" descr=""/>
          <p:cNvPicPr/>
          <p:nvPr/>
        </p:nvPicPr>
        <p:blipFill>
          <a:blip r:embed="rId3"/>
          <a:stretch/>
        </p:blipFill>
        <p:spPr>
          <a:xfrm>
            <a:off x="5078160" y="726840"/>
            <a:ext cx="6199920" cy="494640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6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6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PlaceHolder 1"/>
          <p:cNvSpPr>
            <a:spLocks noGrp="1"/>
          </p:cNvSpPr>
          <p:nvPr>
            <p:ph type="title"/>
          </p:nvPr>
        </p:nvSpPr>
        <p:spPr>
          <a:xfrm>
            <a:off x="913680" y="609480"/>
            <a:ext cx="3935160" cy="20228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</p:txBody>
      </p:sp>
      <p:sp>
        <p:nvSpPr>
          <p:cNvPr id="216" name="PlaceHolder 2"/>
          <p:cNvSpPr>
            <a:spLocks noGrp="1"/>
          </p:cNvSpPr>
          <p:nvPr>
            <p:ph type="subTitle"/>
          </p:nvPr>
        </p:nvSpPr>
        <p:spPr>
          <a:xfrm>
            <a:off x="5078160" y="609480"/>
            <a:ext cx="6199920" cy="51811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l-PL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6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PlaceHolder 1"/>
          <p:cNvSpPr>
            <a:spLocks noGrp="1"/>
          </p:cNvSpPr>
          <p:nvPr>
            <p:ph type="title"/>
          </p:nvPr>
        </p:nvSpPr>
        <p:spPr>
          <a:xfrm>
            <a:off x="913680" y="609480"/>
            <a:ext cx="3935160" cy="20228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</p:txBody>
      </p:sp>
      <p:sp>
        <p:nvSpPr>
          <p:cNvPr id="218" name="PlaceHolder 2"/>
          <p:cNvSpPr>
            <a:spLocks noGrp="1"/>
          </p:cNvSpPr>
          <p:nvPr>
            <p:ph type="body"/>
          </p:nvPr>
        </p:nvSpPr>
        <p:spPr>
          <a:xfrm>
            <a:off x="5078160" y="609480"/>
            <a:ext cx="6199920" cy="5181120"/>
          </a:xfrm>
          <a:prstGeom prst="rect">
            <a:avLst/>
          </a:prstGeom>
        </p:spPr>
        <p:txBody>
          <a:bodyPr lIns="0" rIns="0" tIns="0" bIns="0"/>
          <a:p>
            <a:endParaRPr b="0" lang="en-US" sz="2000" spc="-1" strike="noStrike" cap="all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</p:txBody>
      </p:sp>
    </p:spTree>
  </p:cSld>
</p:sldLayout>
</file>

<file path=ppt/slideLayouts/slideLayout6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PlaceHolder 1"/>
          <p:cNvSpPr>
            <a:spLocks noGrp="1"/>
          </p:cNvSpPr>
          <p:nvPr>
            <p:ph type="title"/>
          </p:nvPr>
        </p:nvSpPr>
        <p:spPr>
          <a:xfrm>
            <a:off x="913680" y="609480"/>
            <a:ext cx="3935160" cy="20228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</p:txBody>
      </p:sp>
      <p:sp>
        <p:nvSpPr>
          <p:cNvPr id="220" name="PlaceHolder 2"/>
          <p:cNvSpPr>
            <a:spLocks noGrp="1"/>
          </p:cNvSpPr>
          <p:nvPr>
            <p:ph type="body"/>
          </p:nvPr>
        </p:nvSpPr>
        <p:spPr>
          <a:xfrm>
            <a:off x="5078160" y="609480"/>
            <a:ext cx="3025440" cy="5181120"/>
          </a:xfrm>
          <a:prstGeom prst="rect">
            <a:avLst/>
          </a:prstGeom>
        </p:spPr>
        <p:txBody>
          <a:bodyPr lIns="0" rIns="0" tIns="0" bIns="0"/>
          <a:p>
            <a:endParaRPr b="0" lang="en-US" sz="2000" spc="-1" strike="noStrike" cap="all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</p:txBody>
      </p:sp>
      <p:sp>
        <p:nvSpPr>
          <p:cNvPr id="221" name="PlaceHolder 3"/>
          <p:cNvSpPr>
            <a:spLocks noGrp="1"/>
          </p:cNvSpPr>
          <p:nvPr>
            <p:ph type="body"/>
          </p:nvPr>
        </p:nvSpPr>
        <p:spPr>
          <a:xfrm>
            <a:off x="8255160" y="609480"/>
            <a:ext cx="3025440" cy="5181120"/>
          </a:xfrm>
          <a:prstGeom prst="rect">
            <a:avLst/>
          </a:prstGeom>
        </p:spPr>
        <p:txBody>
          <a:bodyPr lIns="0" rIns="0" tIns="0" bIns="0"/>
          <a:p>
            <a:endParaRPr b="0" lang="en-US" sz="2000" spc="-1" strike="noStrike" cap="all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</p:txBody>
      </p:sp>
    </p:spTree>
  </p:cSld>
</p:sldLayout>
</file>

<file path=ppt/slideLayouts/slideLayout6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PlaceHolder 1"/>
          <p:cNvSpPr>
            <a:spLocks noGrp="1"/>
          </p:cNvSpPr>
          <p:nvPr>
            <p:ph type="title"/>
          </p:nvPr>
        </p:nvSpPr>
        <p:spPr>
          <a:xfrm>
            <a:off x="913680" y="609480"/>
            <a:ext cx="3935160" cy="20228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</p:txBody>
      </p:sp>
    </p:spTree>
  </p:cSld>
</p:sldLayout>
</file>

<file path=ppt/slideLayouts/slideLayout6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PlaceHolder 1"/>
          <p:cNvSpPr>
            <a:spLocks noGrp="1"/>
          </p:cNvSpPr>
          <p:nvPr>
            <p:ph type="subTitle"/>
          </p:nvPr>
        </p:nvSpPr>
        <p:spPr>
          <a:xfrm>
            <a:off x="913680" y="609480"/>
            <a:ext cx="3935160" cy="93780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l-PL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6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PlaceHolder 1"/>
          <p:cNvSpPr>
            <a:spLocks noGrp="1"/>
          </p:cNvSpPr>
          <p:nvPr>
            <p:ph type="title"/>
          </p:nvPr>
        </p:nvSpPr>
        <p:spPr>
          <a:xfrm>
            <a:off x="913680" y="609480"/>
            <a:ext cx="3935160" cy="20228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</p:txBody>
      </p:sp>
      <p:sp>
        <p:nvSpPr>
          <p:cNvPr id="225" name="PlaceHolder 2"/>
          <p:cNvSpPr>
            <a:spLocks noGrp="1"/>
          </p:cNvSpPr>
          <p:nvPr>
            <p:ph type="body"/>
          </p:nvPr>
        </p:nvSpPr>
        <p:spPr>
          <a:xfrm>
            <a:off x="5078160" y="609480"/>
            <a:ext cx="3025440" cy="2471040"/>
          </a:xfrm>
          <a:prstGeom prst="rect">
            <a:avLst/>
          </a:prstGeom>
        </p:spPr>
        <p:txBody>
          <a:bodyPr lIns="0" rIns="0" tIns="0" bIns="0"/>
          <a:p>
            <a:endParaRPr b="0" lang="en-US" sz="2000" spc="-1" strike="noStrike" cap="all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</p:txBody>
      </p:sp>
      <p:sp>
        <p:nvSpPr>
          <p:cNvPr id="226" name="PlaceHolder 3"/>
          <p:cNvSpPr>
            <a:spLocks noGrp="1"/>
          </p:cNvSpPr>
          <p:nvPr>
            <p:ph type="body"/>
          </p:nvPr>
        </p:nvSpPr>
        <p:spPr>
          <a:xfrm>
            <a:off x="5078160" y="3315600"/>
            <a:ext cx="3025440" cy="2471040"/>
          </a:xfrm>
          <a:prstGeom prst="rect">
            <a:avLst/>
          </a:prstGeom>
        </p:spPr>
        <p:txBody>
          <a:bodyPr lIns="0" rIns="0" tIns="0" bIns="0"/>
          <a:p>
            <a:endParaRPr b="0" lang="en-US" sz="2000" spc="-1" strike="noStrike" cap="all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</p:txBody>
      </p:sp>
      <p:sp>
        <p:nvSpPr>
          <p:cNvPr id="227" name="PlaceHolder 4"/>
          <p:cNvSpPr>
            <a:spLocks noGrp="1"/>
          </p:cNvSpPr>
          <p:nvPr>
            <p:ph type="body"/>
          </p:nvPr>
        </p:nvSpPr>
        <p:spPr>
          <a:xfrm>
            <a:off x="8255160" y="609480"/>
            <a:ext cx="3025440" cy="5181120"/>
          </a:xfrm>
          <a:prstGeom prst="rect">
            <a:avLst/>
          </a:prstGeom>
        </p:spPr>
        <p:txBody>
          <a:bodyPr lIns="0" rIns="0" tIns="0" bIns="0"/>
          <a:p>
            <a:endParaRPr b="0" lang="en-US" sz="2000" spc="-1" strike="noStrike" cap="all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</p:txBody>
      </p:sp>
    </p:spTree>
  </p:cSld>
</p:sldLayout>
</file>

<file path=ppt/slideLayouts/slideLayout6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PlaceHolder 1"/>
          <p:cNvSpPr>
            <a:spLocks noGrp="1"/>
          </p:cNvSpPr>
          <p:nvPr>
            <p:ph type="title"/>
          </p:nvPr>
        </p:nvSpPr>
        <p:spPr>
          <a:xfrm>
            <a:off x="913680" y="609480"/>
            <a:ext cx="3935160" cy="20228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</p:txBody>
      </p:sp>
      <p:sp>
        <p:nvSpPr>
          <p:cNvPr id="229" name="PlaceHolder 2"/>
          <p:cNvSpPr>
            <a:spLocks noGrp="1"/>
          </p:cNvSpPr>
          <p:nvPr>
            <p:ph type="body"/>
          </p:nvPr>
        </p:nvSpPr>
        <p:spPr>
          <a:xfrm>
            <a:off x="5078160" y="609480"/>
            <a:ext cx="3025440" cy="5181120"/>
          </a:xfrm>
          <a:prstGeom prst="rect">
            <a:avLst/>
          </a:prstGeom>
        </p:spPr>
        <p:txBody>
          <a:bodyPr lIns="0" rIns="0" tIns="0" bIns="0"/>
          <a:p>
            <a:endParaRPr b="0" lang="en-US" sz="2000" spc="-1" strike="noStrike" cap="all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</p:txBody>
      </p:sp>
      <p:sp>
        <p:nvSpPr>
          <p:cNvPr id="230" name="PlaceHolder 3"/>
          <p:cNvSpPr>
            <a:spLocks noGrp="1"/>
          </p:cNvSpPr>
          <p:nvPr>
            <p:ph type="body"/>
          </p:nvPr>
        </p:nvSpPr>
        <p:spPr>
          <a:xfrm>
            <a:off x="8255160" y="609480"/>
            <a:ext cx="3025440" cy="2471040"/>
          </a:xfrm>
          <a:prstGeom prst="rect">
            <a:avLst/>
          </a:prstGeom>
        </p:spPr>
        <p:txBody>
          <a:bodyPr lIns="0" rIns="0" tIns="0" bIns="0"/>
          <a:p>
            <a:endParaRPr b="0" lang="en-US" sz="2000" spc="-1" strike="noStrike" cap="all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</p:txBody>
      </p:sp>
      <p:sp>
        <p:nvSpPr>
          <p:cNvPr id="231" name="PlaceHolder 4"/>
          <p:cNvSpPr>
            <a:spLocks noGrp="1"/>
          </p:cNvSpPr>
          <p:nvPr>
            <p:ph type="body"/>
          </p:nvPr>
        </p:nvSpPr>
        <p:spPr>
          <a:xfrm>
            <a:off x="8255160" y="3315600"/>
            <a:ext cx="3025440" cy="2471040"/>
          </a:xfrm>
          <a:prstGeom prst="rect">
            <a:avLst/>
          </a:prstGeom>
        </p:spPr>
        <p:txBody>
          <a:bodyPr lIns="0" rIns="0" tIns="0" bIns="0"/>
          <a:p>
            <a:endParaRPr b="0" lang="en-US" sz="2000" spc="-1" strike="noStrike" cap="all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</p:txBody>
      </p:sp>
    </p:spTree>
  </p:cSld>
</p:sldLayout>
</file>

<file path=ppt/slideLayouts/slideLayout6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PlaceHolder 1"/>
          <p:cNvSpPr>
            <a:spLocks noGrp="1"/>
          </p:cNvSpPr>
          <p:nvPr>
            <p:ph type="title"/>
          </p:nvPr>
        </p:nvSpPr>
        <p:spPr>
          <a:xfrm>
            <a:off x="913680" y="609480"/>
            <a:ext cx="3935160" cy="20228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</p:txBody>
      </p:sp>
      <p:sp>
        <p:nvSpPr>
          <p:cNvPr id="233" name="PlaceHolder 2"/>
          <p:cNvSpPr>
            <a:spLocks noGrp="1"/>
          </p:cNvSpPr>
          <p:nvPr>
            <p:ph type="body"/>
          </p:nvPr>
        </p:nvSpPr>
        <p:spPr>
          <a:xfrm>
            <a:off x="5078160" y="609480"/>
            <a:ext cx="3025440" cy="2471040"/>
          </a:xfrm>
          <a:prstGeom prst="rect">
            <a:avLst/>
          </a:prstGeom>
        </p:spPr>
        <p:txBody>
          <a:bodyPr lIns="0" rIns="0" tIns="0" bIns="0"/>
          <a:p>
            <a:endParaRPr b="0" lang="en-US" sz="2000" spc="-1" strike="noStrike" cap="all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</p:txBody>
      </p:sp>
      <p:sp>
        <p:nvSpPr>
          <p:cNvPr id="234" name="PlaceHolder 3"/>
          <p:cNvSpPr>
            <a:spLocks noGrp="1"/>
          </p:cNvSpPr>
          <p:nvPr>
            <p:ph type="body"/>
          </p:nvPr>
        </p:nvSpPr>
        <p:spPr>
          <a:xfrm>
            <a:off x="8255160" y="609480"/>
            <a:ext cx="3025440" cy="2471040"/>
          </a:xfrm>
          <a:prstGeom prst="rect">
            <a:avLst/>
          </a:prstGeom>
        </p:spPr>
        <p:txBody>
          <a:bodyPr lIns="0" rIns="0" tIns="0" bIns="0"/>
          <a:p>
            <a:endParaRPr b="0" lang="en-US" sz="2000" spc="-1" strike="noStrike" cap="all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</p:txBody>
      </p:sp>
      <p:sp>
        <p:nvSpPr>
          <p:cNvPr id="235" name="PlaceHolder 4"/>
          <p:cNvSpPr>
            <a:spLocks noGrp="1"/>
          </p:cNvSpPr>
          <p:nvPr>
            <p:ph type="body"/>
          </p:nvPr>
        </p:nvSpPr>
        <p:spPr>
          <a:xfrm>
            <a:off x="5078160" y="3315600"/>
            <a:ext cx="6199920" cy="2471040"/>
          </a:xfrm>
          <a:prstGeom prst="rect">
            <a:avLst/>
          </a:prstGeom>
        </p:spPr>
        <p:txBody>
          <a:bodyPr lIns="0" rIns="0" tIns="0" bIns="0"/>
          <a:p>
            <a:endParaRPr b="0" lang="en-US" sz="2000" spc="-1" strike="noStrike" cap="all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913680" y="609480"/>
            <a:ext cx="3935160" cy="20228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 type="body"/>
          </p:nvPr>
        </p:nvSpPr>
        <p:spPr>
          <a:xfrm>
            <a:off x="5078160" y="609480"/>
            <a:ext cx="3025440" cy="2471040"/>
          </a:xfrm>
          <a:prstGeom prst="rect">
            <a:avLst/>
          </a:prstGeom>
        </p:spPr>
        <p:txBody>
          <a:bodyPr lIns="0" rIns="0" tIns="0" bIns="0"/>
          <a:p>
            <a:endParaRPr b="0" lang="en-US" sz="2000" spc="-1" strike="noStrike" cap="all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</p:txBody>
      </p:sp>
      <p:sp>
        <p:nvSpPr>
          <p:cNvPr id="18" name="PlaceHolder 3"/>
          <p:cNvSpPr>
            <a:spLocks noGrp="1"/>
          </p:cNvSpPr>
          <p:nvPr>
            <p:ph type="body"/>
          </p:nvPr>
        </p:nvSpPr>
        <p:spPr>
          <a:xfrm>
            <a:off x="5078160" y="3315600"/>
            <a:ext cx="3025440" cy="2471040"/>
          </a:xfrm>
          <a:prstGeom prst="rect">
            <a:avLst/>
          </a:prstGeom>
        </p:spPr>
        <p:txBody>
          <a:bodyPr lIns="0" rIns="0" tIns="0" bIns="0"/>
          <a:p>
            <a:endParaRPr b="0" lang="en-US" sz="2000" spc="-1" strike="noStrike" cap="all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</p:txBody>
      </p:sp>
      <p:sp>
        <p:nvSpPr>
          <p:cNvPr id="19" name="PlaceHolder 4"/>
          <p:cNvSpPr>
            <a:spLocks noGrp="1"/>
          </p:cNvSpPr>
          <p:nvPr>
            <p:ph type="body"/>
          </p:nvPr>
        </p:nvSpPr>
        <p:spPr>
          <a:xfrm>
            <a:off x="8255160" y="609480"/>
            <a:ext cx="3025440" cy="5181120"/>
          </a:xfrm>
          <a:prstGeom prst="rect">
            <a:avLst/>
          </a:prstGeom>
        </p:spPr>
        <p:txBody>
          <a:bodyPr lIns="0" rIns="0" tIns="0" bIns="0"/>
          <a:p>
            <a:endParaRPr b="0" lang="en-US" sz="2000" spc="-1" strike="noStrike" cap="all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</p:txBody>
      </p:sp>
    </p:spTree>
  </p:cSld>
</p:sldLayout>
</file>

<file path=ppt/slideLayouts/slideLayout7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PlaceHolder 1"/>
          <p:cNvSpPr>
            <a:spLocks noGrp="1"/>
          </p:cNvSpPr>
          <p:nvPr>
            <p:ph type="title"/>
          </p:nvPr>
        </p:nvSpPr>
        <p:spPr>
          <a:xfrm>
            <a:off x="913680" y="609480"/>
            <a:ext cx="3935160" cy="20228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</p:txBody>
      </p:sp>
      <p:sp>
        <p:nvSpPr>
          <p:cNvPr id="237" name="PlaceHolder 2"/>
          <p:cNvSpPr>
            <a:spLocks noGrp="1"/>
          </p:cNvSpPr>
          <p:nvPr>
            <p:ph type="body"/>
          </p:nvPr>
        </p:nvSpPr>
        <p:spPr>
          <a:xfrm>
            <a:off x="5078160" y="609480"/>
            <a:ext cx="6199920" cy="2471040"/>
          </a:xfrm>
          <a:prstGeom prst="rect">
            <a:avLst/>
          </a:prstGeom>
        </p:spPr>
        <p:txBody>
          <a:bodyPr lIns="0" rIns="0" tIns="0" bIns="0"/>
          <a:p>
            <a:endParaRPr b="0" lang="en-US" sz="2000" spc="-1" strike="noStrike" cap="all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</p:txBody>
      </p:sp>
      <p:sp>
        <p:nvSpPr>
          <p:cNvPr id="238" name="PlaceHolder 3"/>
          <p:cNvSpPr>
            <a:spLocks noGrp="1"/>
          </p:cNvSpPr>
          <p:nvPr>
            <p:ph type="body"/>
          </p:nvPr>
        </p:nvSpPr>
        <p:spPr>
          <a:xfrm>
            <a:off x="5078160" y="3315600"/>
            <a:ext cx="6199920" cy="2471040"/>
          </a:xfrm>
          <a:prstGeom prst="rect">
            <a:avLst/>
          </a:prstGeom>
        </p:spPr>
        <p:txBody>
          <a:bodyPr lIns="0" rIns="0" tIns="0" bIns="0"/>
          <a:p>
            <a:endParaRPr b="0" lang="en-US" sz="2000" spc="-1" strike="noStrike" cap="all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</p:txBody>
      </p:sp>
    </p:spTree>
  </p:cSld>
</p:sldLayout>
</file>

<file path=ppt/slideLayouts/slideLayout7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PlaceHolder 1"/>
          <p:cNvSpPr>
            <a:spLocks noGrp="1"/>
          </p:cNvSpPr>
          <p:nvPr>
            <p:ph type="title"/>
          </p:nvPr>
        </p:nvSpPr>
        <p:spPr>
          <a:xfrm>
            <a:off x="913680" y="609480"/>
            <a:ext cx="3935160" cy="20228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</p:txBody>
      </p:sp>
      <p:sp>
        <p:nvSpPr>
          <p:cNvPr id="240" name="PlaceHolder 2"/>
          <p:cNvSpPr>
            <a:spLocks noGrp="1"/>
          </p:cNvSpPr>
          <p:nvPr>
            <p:ph type="body"/>
          </p:nvPr>
        </p:nvSpPr>
        <p:spPr>
          <a:xfrm>
            <a:off x="5078160" y="609480"/>
            <a:ext cx="3025440" cy="2471040"/>
          </a:xfrm>
          <a:prstGeom prst="rect">
            <a:avLst/>
          </a:prstGeom>
        </p:spPr>
        <p:txBody>
          <a:bodyPr lIns="0" rIns="0" tIns="0" bIns="0"/>
          <a:p>
            <a:endParaRPr b="0" lang="en-US" sz="2000" spc="-1" strike="noStrike" cap="all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</p:txBody>
      </p:sp>
      <p:sp>
        <p:nvSpPr>
          <p:cNvPr id="241" name="PlaceHolder 3"/>
          <p:cNvSpPr>
            <a:spLocks noGrp="1"/>
          </p:cNvSpPr>
          <p:nvPr>
            <p:ph type="body"/>
          </p:nvPr>
        </p:nvSpPr>
        <p:spPr>
          <a:xfrm>
            <a:off x="8255160" y="609480"/>
            <a:ext cx="3025440" cy="2471040"/>
          </a:xfrm>
          <a:prstGeom prst="rect">
            <a:avLst/>
          </a:prstGeom>
        </p:spPr>
        <p:txBody>
          <a:bodyPr lIns="0" rIns="0" tIns="0" bIns="0"/>
          <a:p>
            <a:endParaRPr b="0" lang="en-US" sz="2000" spc="-1" strike="noStrike" cap="all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</p:txBody>
      </p:sp>
      <p:sp>
        <p:nvSpPr>
          <p:cNvPr id="242" name="PlaceHolder 4"/>
          <p:cNvSpPr>
            <a:spLocks noGrp="1"/>
          </p:cNvSpPr>
          <p:nvPr>
            <p:ph type="body"/>
          </p:nvPr>
        </p:nvSpPr>
        <p:spPr>
          <a:xfrm>
            <a:off x="8255160" y="3315600"/>
            <a:ext cx="3025440" cy="2471040"/>
          </a:xfrm>
          <a:prstGeom prst="rect">
            <a:avLst/>
          </a:prstGeom>
        </p:spPr>
        <p:txBody>
          <a:bodyPr lIns="0" rIns="0" tIns="0" bIns="0"/>
          <a:p>
            <a:endParaRPr b="0" lang="en-US" sz="2000" spc="-1" strike="noStrike" cap="all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</p:txBody>
      </p:sp>
      <p:sp>
        <p:nvSpPr>
          <p:cNvPr id="243" name="PlaceHolder 5"/>
          <p:cNvSpPr>
            <a:spLocks noGrp="1"/>
          </p:cNvSpPr>
          <p:nvPr>
            <p:ph type="body"/>
          </p:nvPr>
        </p:nvSpPr>
        <p:spPr>
          <a:xfrm>
            <a:off x="5078160" y="3315600"/>
            <a:ext cx="3025440" cy="2471040"/>
          </a:xfrm>
          <a:prstGeom prst="rect">
            <a:avLst/>
          </a:prstGeom>
        </p:spPr>
        <p:txBody>
          <a:bodyPr lIns="0" rIns="0" tIns="0" bIns="0"/>
          <a:p>
            <a:endParaRPr b="0" lang="en-US" sz="2000" spc="-1" strike="noStrike" cap="all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</p:txBody>
      </p:sp>
    </p:spTree>
  </p:cSld>
</p:sldLayout>
</file>

<file path=ppt/slideLayouts/slideLayout7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PlaceHolder 1"/>
          <p:cNvSpPr>
            <a:spLocks noGrp="1"/>
          </p:cNvSpPr>
          <p:nvPr>
            <p:ph type="title"/>
          </p:nvPr>
        </p:nvSpPr>
        <p:spPr>
          <a:xfrm>
            <a:off x="913680" y="609480"/>
            <a:ext cx="3935160" cy="20228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</p:txBody>
      </p:sp>
      <p:sp>
        <p:nvSpPr>
          <p:cNvPr id="245" name="PlaceHolder 2"/>
          <p:cNvSpPr>
            <a:spLocks noGrp="1"/>
          </p:cNvSpPr>
          <p:nvPr>
            <p:ph type="body"/>
          </p:nvPr>
        </p:nvSpPr>
        <p:spPr>
          <a:xfrm>
            <a:off x="5078160" y="609480"/>
            <a:ext cx="6199920" cy="5181120"/>
          </a:xfrm>
          <a:prstGeom prst="rect">
            <a:avLst/>
          </a:prstGeom>
        </p:spPr>
        <p:txBody>
          <a:bodyPr lIns="0" rIns="0" tIns="0" bIns="0"/>
          <a:p>
            <a:endParaRPr b="0" lang="en-US" sz="2000" spc="-1" strike="noStrike" cap="all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</p:txBody>
      </p:sp>
      <p:sp>
        <p:nvSpPr>
          <p:cNvPr id="246" name="PlaceHolder 3"/>
          <p:cNvSpPr>
            <a:spLocks noGrp="1"/>
          </p:cNvSpPr>
          <p:nvPr>
            <p:ph type="body"/>
          </p:nvPr>
        </p:nvSpPr>
        <p:spPr>
          <a:xfrm>
            <a:off x="5078160" y="609480"/>
            <a:ext cx="6199920" cy="5181120"/>
          </a:xfrm>
          <a:prstGeom prst="rect">
            <a:avLst/>
          </a:prstGeom>
        </p:spPr>
        <p:txBody>
          <a:bodyPr lIns="0" rIns="0" tIns="0" bIns="0"/>
          <a:p>
            <a:endParaRPr b="0" lang="en-US" sz="2000" spc="-1" strike="noStrike" cap="all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</p:txBody>
      </p:sp>
      <p:pic>
        <p:nvPicPr>
          <p:cNvPr id="247" name="" descr=""/>
          <p:cNvPicPr/>
          <p:nvPr/>
        </p:nvPicPr>
        <p:blipFill>
          <a:blip r:embed="rId2"/>
          <a:stretch/>
        </p:blipFill>
        <p:spPr>
          <a:xfrm>
            <a:off x="5078160" y="726840"/>
            <a:ext cx="6199920" cy="4946400"/>
          </a:xfrm>
          <a:prstGeom prst="rect">
            <a:avLst/>
          </a:prstGeom>
          <a:ln>
            <a:noFill/>
          </a:ln>
        </p:spPr>
      </p:pic>
      <p:pic>
        <p:nvPicPr>
          <p:cNvPr id="248" name="" descr=""/>
          <p:cNvPicPr/>
          <p:nvPr/>
        </p:nvPicPr>
        <p:blipFill>
          <a:blip r:embed="rId3"/>
          <a:stretch/>
        </p:blipFill>
        <p:spPr>
          <a:xfrm>
            <a:off x="5078160" y="726840"/>
            <a:ext cx="6199920" cy="494640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7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7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PlaceHolder 1"/>
          <p:cNvSpPr>
            <a:spLocks noGrp="1"/>
          </p:cNvSpPr>
          <p:nvPr>
            <p:ph type="title"/>
          </p:nvPr>
        </p:nvSpPr>
        <p:spPr>
          <a:xfrm>
            <a:off x="913680" y="609480"/>
            <a:ext cx="3935160" cy="20228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</p:txBody>
      </p:sp>
      <p:sp>
        <p:nvSpPr>
          <p:cNvPr id="258" name="PlaceHolder 2"/>
          <p:cNvSpPr>
            <a:spLocks noGrp="1"/>
          </p:cNvSpPr>
          <p:nvPr>
            <p:ph type="subTitle"/>
          </p:nvPr>
        </p:nvSpPr>
        <p:spPr>
          <a:xfrm>
            <a:off x="5078160" y="609480"/>
            <a:ext cx="6199920" cy="51811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l-PL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7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PlaceHolder 1"/>
          <p:cNvSpPr>
            <a:spLocks noGrp="1"/>
          </p:cNvSpPr>
          <p:nvPr>
            <p:ph type="title"/>
          </p:nvPr>
        </p:nvSpPr>
        <p:spPr>
          <a:xfrm>
            <a:off x="913680" y="609480"/>
            <a:ext cx="3935160" cy="20228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</p:txBody>
      </p:sp>
      <p:sp>
        <p:nvSpPr>
          <p:cNvPr id="260" name="PlaceHolder 2"/>
          <p:cNvSpPr>
            <a:spLocks noGrp="1"/>
          </p:cNvSpPr>
          <p:nvPr>
            <p:ph type="body"/>
          </p:nvPr>
        </p:nvSpPr>
        <p:spPr>
          <a:xfrm>
            <a:off x="5078160" y="609480"/>
            <a:ext cx="6199920" cy="5181120"/>
          </a:xfrm>
          <a:prstGeom prst="rect">
            <a:avLst/>
          </a:prstGeom>
        </p:spPr>
        <p:txBody>
          <a:bodyPr lIns="0" rIns="0" tIns="0" bIns="0"/>
          <a:p>
            <a:endParaRPr b="0" lang="en-US" sz="2000" spc="-1" strike="noStrike" cap="all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</p:txBody>
      </p:sp>
    </p:spTree>
  </p:cSld>
</p:sldLayout>
</file>

<file path=ppt/slideLayouts/slideLayout7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PlaceHolder 1"/>
          <p:cNvSpPr>
            <a:spLocks noGrp="1"/>
          </p:cNvSpPr>
          <p:nvPr>
            <p:ph type="title"/>
          </p:nvPr>
        </p:nvSpPr>
        <p:spPr>
          <a:xfrm>
            <a:off x="913680" y="609480"/>
            <a:ext cx="3935160" cy="20228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</p:txBody>
      </p:sp>
      <p:sp>
        <p:nvSpPr>
          <p:cNvPr id="262" name="PlaceHolder 2"/>
          <p:cNvSpPr>
            <a:spLocks noGrp="1"/>
          </p:cNvSpPr>
          <p:nvPr>
            <p:ph type="body"/>
          </p:nvPr>
        </p:nvSpPr>
        <p:spPr>
          <a:xfrm>
            <a:off x="5078160" y="609480"/>
            <a:ext cx="3025440" cy="5181120"/>
          </a:xfrm>
          <a:prstGeom prst="rect">
            <a:avLst/>
          </a:prstGeom>
        </p:spPr>
        <p:txBody>
          <a:bodyPr lIns="0" rIns="0" tIns="0" bIns="0"/>
          <a:p>
            <a:endParaRPr b="0" lang="en-US" sz="2000" spc="-1" strike="noStrike" cap="all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</p:txBody>
      </p:sp>
      <p:sp>
        <p:nvSpPr>
          <p:cNvPr id="263" name="PlaceHolder 3"/>
          <p:cNvSpPr>
            <a:spLocks noGrp="1"/>
          </p:cNvSpPr>
          <p:nvPr>
            <p:ph type="body"/>
          </p:nvPr>
        </p:nvSpPr>
        <p:spPr>
          <a:xfrm>
            <a:off x="8255160" y="609480"/>
            <a:ext cx="3025440" cy="5181120"/>
          </a:xfrm>
          <a:prstGeom prst="rect">
            <a:avLst/>
          </a:prstGeom>
        </p:spPr>
        <p:txBody>
          <a:bodyPr lIns="0" rIns="0" tIns="0" bIns="0"/>
          <a:p>
            <a:endParaRPr b="0" lang="en-US" sz="2000" spc="-1" strike="noStrike" cap="all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</p:txBody>
      </p:sp>
    </p:spTree>
  </p:cSld>
</p:sldLayout>
</file>

<file path=ppt/slideLayouts/slideLayout7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PlaceHolder 1"/>
          <p:cNvSpPr>
            <a:spLocks noGrp="1"/>
          </p:cNvSpPr>
          <p:nvPr>
            <p:ph type="title"/>
          </p:nvPr>
        </p:nvSpPr>
        <p:spPr>
          <a:xfrm>
            <a:off x="913680" y="609480"/>
            <a:ext cx="3935160" cy="20228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</p:txBody>
      </p:sp>
    </p:spTree>
  </p:cSld>
</p:sldLayout>
</file>

<file path=ppt/slideLayouts/slideLayout7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PlaceHolder 1"/>
          <p:cNvSpPr>
            <a:spLocks noGrp="1"/>
          </p:cNvSpPr>
          <p:nvPr>
            <p:ph type="subTitle"/>
          </p:nvPr>
        </p:nvSpPr>
        <p:spPr>
          <a:xfrm>
            <a:off x="913680" y="609480"/>
            <a:ext cx="3935160" cy="93780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l-PL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7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PlaceHolder 1"/>
          <p:cNvSpPr>
            <a:spLocks noGrp="1"/>
          </p:cNvSpPr>
          <p:nvPr>
            <p:ph type="title"/>
          </p:nvPr>
        </p:nvSpPr>
        <p:spPr>
          <a:xfrm>
            <a:off x="913680" y="609480"/>
            <a:ext cx="3935160" cy="20228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</p:txBody>
      </p:sp>
      <p:sp>
        <p:nvSpPr>
          <p:cNvPr id="267" name="PlaceHolder 2"/>
          <p:cNvSpPr>
            <a:spLocks noGrp="1"/>
          </p:cNvSpPr>
          <p:nvPr>
            <p:ph type="body"/>
          </p:nvPr>
        </p:nvSpPr>
        <p:spPr>
          <a:xfrm>
            <a:off x="5078160" y="609480"/>
            <a:ext cx="3025440" cy="2471040"/>
          </a:xfrm>
          <a:prstGeom prst="rect">
            <a:avLst/>
          </a:prstGeom>
        </p:spPr>
        <p:txBody>
          <a:bodyPr lIns="0" rIns="0" tIns="0" bIns="0"/>
          <a:p>
            <a:endParaRPr b="0" lang="en-US" sz="2000" spc="-1" strike="noStrike" cap="all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</p:txBody>
      </p:sp>
      <p:sp>
        <p:nvSpPr>
          <p:cNvPr id="268" name="PlaceHolder 3"/>
          <p:cNvSpPr>
            <a:spLocks noGrp="1"/>
          </p:cNvSpPr>
          <p:nvPr>
            <p:ph type="body"/>
          </p:nvPr>
        </p:nvSpPr>
        <p:spPr>
          <a:xfrm>
            <a:off x="5078160" y="3315600"/>
            <a:ext cx="3025440" cy="2471040"/>
          </a:xfrm>
          <a:prstGeom prst="rect">
            <a:avLst/>
          </a:prstGeom>
        </p:spPr>
        <p:txBody>
          <a:bodyPr lIns="0" rIns="0" tIns="0" bIns="0"/>
          <a:p>
            <a:endParaRPr b="0" lang="en-US" sz="2000" spc="-1" strike="noStrike" cap="all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</p:txBody>
      </p:sp>
      <p:sp>
        <p:nvSpPr>
          <p:cNvPr id="269" name="PlaceHolder 4"/>
          <p:cNvSpPr>
            <a:spLocks noGrp="1"/>
          </p:cNvSpPr>
          <p:nvPr>
            <p:ph type="body"/>
          </p:nvPr>
        </p:nvSpPr>
        <p:spPr>
          <a:xfrm>
            <a:off x="8255160" y="609480"/>
            <a:ext cx="3025440" cy="5181120"/>
          </a:xfrm>
          <a:prstGeom prst="rect">
            <a:avLst/>
          </a:prstGeom>
        </p:spPr>
        <p:txBody>
          <a:bodyPr lIns="0" rIns="0" tIns="0" bIns="0"/>
          <a:p>
            <a:endParaRPr b="0" lang="en-US" sz="2000" spc="-1" strike="noStrike" cap="all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913680" y="609480"/>
            <a:ext cx="3935160" cy="20228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</p:txBody>
      </p:sp>
      <p:sp>
        <p:nvSpPr>
          <p:cNvPr id="21" name="PlaceHolder 2"/>
          <p:cNvSpPr>
            <a:spLocks noGrp="1"/>
          </p:cNvSpPr>
          <p:nvPr>
            <p:ph type="body"/>
          </p:nvPr>
        </p:nvSpPr>
        <p:spPr>
          <a:xfrm>
            <a:off x="5078160" y="609480"/>
            <a:ext cx="3025440" cy="5181120"/>
          </a:xfrm>
          <a:prstGeom prst="rect">
            <a:avLst/>
          </a:prstGeom>
        </p:spPr>
        <p:txBody>
          <a:bodyPr lIns="0" rIns="0" tIns="0" bIns="0"/>
          <a:p>
            <a:endParaRPr b="0" lang="en-US" sz="2000" spc="-1" strike="noStrike" cap="all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</p:txBody>
      </p:sp>
      <p:sp>
        <p:nvSpPr>
          <p:cNvPr id="22" name="PlaceHolder 3"/>
          <p:cNvSpPr>
            <a:spLocks noGrp="1"/>
          </p:cNvSpPr>
          <p:nvPr>
            <p:ph type="body"/>
          </p:nvPr>
        </p:nvSpPr>
        <p:spPr>
          <a:xfrm>
            <a:off x="8255160" y="609480"/>
            <a:ext cx="3025440" cy="2471040"/>
          </a:xfrm>
          <a:prstGeom prst="rect">
            <a:avLst/>
          </a:prstGeom>
        </p:spPr>
        <p:txBody>
          <a:bodyPr lIns="0" rIns="0" tIns="0" bIns="0"/>
          <a:p>
            <a:endParaRPr b="0" lang="en-US" sz="2000" spc="-1" strike="noStrike" cap="all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</p:txBody>
      </p:sp>
      <p:sp>
        <p:nvSpPr>
          <p:cNvPr id="23" name="PlaceHolder 4"/>
          <p:cNvSpPr>
            <a:spLocks noGrp="1"/>
          </p:cNvSpPr>
          <p:nvPr>
            <p:ph type="body"/>
          </p:nvPr>
        </p:nvSpPr>
        <p:spPr>
          <a:xfrm>
            <a:off x="8255160" y="3315600"/>
            <a:ext cx="3025440" cy="2471040"/>
          </a:xfrm>
          <a:prstGeom prst="rect">
            <a:avLst/>
          </a:prstGeom>
        </p:spPr>
        <p:txBody>
          <a:bodyPr lIns="0" rIns="0" tIns="0" bIns="0"/>
          <a:p>
            <a:endParaRPr b="0" lang="en-US" sz="2000" spc="-1" strike="noStrike" cap="all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</p:txBody>
      </p:sp>
    </p:spTree>
  </p:cSld>
</p:sldLayout>
</file>

<file path=ppt/slideLayouts/slideLayout8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PlaceHolder 1"/>
          <p:cNvSpPr>
            <a:spLocks noGrp="1"/>
          </p:cNvSpPr>
          <p:nvPr>
            <p:ph type="title"/>
          </p:nvPr>
        </p:nvSpPr>
        <p:spPr>
          <a:xfrm>
            <a:off x="913680" y="609480"/>
            <a:ext cx="3935160" cy="20228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</p:txBody>
      </p:sp>
      <p:sp>
        <p:nvSpPr>
          <p:cNvPr id="271" name="PlaceHolder 2"/>
          <p:cNvSpPr>
            <a:spLocks noGrp="1"/>
          </p:cNvSpPr>
          <p:nvPr>
            <p:ph type="body"/>
          </p:nvPr>
        </p:nvSpPr>
        <p:spPr>
          <a:xfrm>
            <a:off x="5078160" y="609480"/>
            <a:ext cx="3025440" cy="5181120"/>
          </a:xfrm>
          <a:prstGeom prst="rect">
            <a:avLst/>
          </a:prstGeom>
        </p:spPr>
        <p:txBody>
          <a:bodyPr lIns="0" rIns="0" tIns="0" bIns="0"/>
          <a:p>
            <a:endParaRPr b="0" lang="en-US" sz="2000" spc="-1" strike="noStrike" cap="all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</p:txBody>
      </p:sp>
      <p:sp>
        <p:nvSpPr>
          <p:cNvPr id="272" name="PlaceHolder 3"/>
          <p:cNvSpPr>
            <a:spLocks noGrp="1"/>
          </p:cNvSpPr>
          <p:nvPr>
            <p:ph type="body"/>
          </p:nvPr>
        </p:nvSpPr>
        <p:spPr>
          <a:xfrm>
            <a:off x="8255160" y="609480"/>
            <a:ext cx="3025440" cy="2471040"/>
          </a:xfrm>
          <a:prstGeom prst="rect">
            <a:avLst/>
          </a:prstGeom>
        </p:spPr>
        <p:txBody>
          <a:bodyPr lIns="0" rIns="0" tIns="0" bIns="0"/>
          <a:p>
            <a:endParaRPr b="0" lang="en-US" sz="2000" spc="-1" strike="noStrike" cap="all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</p:txBody>
      </p:sp>
      <p:sp>
        <p:nvSpPr>
          <p:cNvPr id="273" name="PlaceHolder 4"/>
          <p:cNvSpPr>
            <a:spLocks noGrp="1"/>
          </p:cNvSpPr>
          <p:nvPr>
            <p:ph type="body"/>
          </p:nvPr>
        </p:nvSpPr>
        <p:spPr>
          <a:xfrm>
            <a:off x="8255160" y="3315600"/>
            <a:ext cx="3025440" cy="2471040"/>
          </a:xfrm>
          <a:prstGeom prst="rect">
            <a:avLst/>
          </a:prstGeom>
        </p:spPr>
        <p:txBody>
          <a:bodyPr lIns="0" rIns="0" tIns="0" bIns="0"/>
          <a:p>
            <a:endParaRPr b="0" lang="en-US" sz="2000" spc="-1" strike="noStrike" cap="all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</p:txBody>
      </p:sp>
    </p:spTree>
  </p:cSld>
</p:sldLayout>
</file>

<file path=ppt/slideLayouts/slideLayout8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PlaceHolder 1"/>
          <p:cNvSpPr>
            <a:spLocks noGrp="1"/>
          </p:cNvSpPr>
          <p:nvPr>
            <p:ph type="title"/>
          </p:nvPr>
        </p:nvSpPr>
        <p:spPr>
          <a:xfrm>
            <a:off x="913680" y="609480"/>
            <a:ext cx="3935160" cy="20228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</p:txBody>
      </p:sp>
      <p:sp>
        <p:nvSpPr>
          <p:cNvPr id="275" name="PlaceHolder 2"/>
          <p:cNvSpPr>
            <a:spLocks noGrp="1"/>
          </p:cNvSpPr>
          <p:nvPr>
            <p:ph type="body"/>
          </p:nvPr>
        </p:nvSpPr>
        <p:spPr>
          <a:xfrm>
            <a:off x="5078160" y="609480"/>
            <a:ext cx="3025440" cy="2471040"/>
          </a:xfrm>
          <a:prstGeom prst="rect">
            <a:avLst/>
          </a:prstGeom>
        </p:spPr>
        <p:txBody>
          <a:bodyPr lIns="0" rIns="0" tIns="0" bIns="0"/>
          <a:p>
            <a:endParaRPr b="0" lang="en-US" sz="2000" spc="-1" strike="noStrike" cap="all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</p:txBody>
      </p:sp>
      <p:sp>
        <p:nvSpPr>
          <p:cNvPr id="276" name="PlaceHolder 3"/>
          <p:cNvSpPr>
            <a:spLocks noGrp="1"/>
          </p:cNvSpPr>
          <p:nvPr>
            <p:ph type="body"/>
          </p:nvPr>
        </p:nvSpPr>
        <p:spPr>
          <a:xfrm>
            <a:off x="8255160" y="609480"/>
            <a:ext cx="3025440" cy="2471040"/>
          </a:xfrm>
          <a:prstGeom prst="rect">
            <a:avLst/>
          </a:prstGeom>
        </p:spPr>
        <p:txBody>
          <a:bodyPr lIns="0" rIns="0" tIns="0" bIns="0"/>
          <a:p>
            <a:endParaRPr b="0" lang="en-US" sz="2000" spc="-1" strike="noStrike" cap="all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</p:txBody>
      </p:sp>
      <p:sp>
        <p:nvSpPr>
          <p:cNvPr id="277" name="PlaceHolder 4"/>
          <p:cNvSpPr>
            <a:spLocks noGrp="1"/>
          </p:cNvSpPr>
          <p:nvPr>
            <p:ph type="body"/>
          </p:nvPr>
        </p:nvSpPr>
        <p:spPr>
          <a:xfrm>
            <a:off x="5078160" y="3315600"/>
            <a:ext cx="6199920" cy="2471040"/>
          </a:xfrm>
          <a:prstGeom prst="rect">
            <a:avLst/>
          </a:prstGeom>
        </p:spPr>
        <p:txBody>
          <a:bodyPr lIns="0" rIns="0" tIns="0" bIns="0"/>
          <a:p>
            <a:endParaRPr b="0" lang="en-US" sz="2000" spc="-1" strike="noStrike" cap="all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</p:txBody>
      </p:sp>
    </p:spTree>
  </p:cSld>
</p:sldLayout>
</file>

<file path=ppt/slideLayouts/slideLayout8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PlaceHolder 1"/>
          <p:cNvSpPr>
            <a:spLocks noGrp="1"/>
          </p:cNvSpPr>
          <p:nvPr>
            <p:ph type="title"/>
          </p:nvPr>
        </p:nvSpPr>
        <p:spPr>
          <a:xfrm>
            <a:off x="913680" y="609480"/>
            <a:ext cx="3935160" cy="20228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</p:txBody>
      </p:sp>
      <p:sp>
        <p:nvSpPr>
          <p:cNvPr id="279" name="PlaceHolder 2"/>
          <p:cNvSpPr>
            <a:spLocks noGrp="1"/>
          </p:cNvSpPr>
          <p:nvPr>
            <p:ph type="body"/>
          </p:nvPr>
        </p:nvSpPr>
        <p:spPr>
          <a:xfrm>
            <a:off x="5078160" y="609480"/>
            <a:ext cx="6199920" cy="2471040"/>
          </a:xfrm>
          <a:prstGeom prst="rect">
            <a:avLst/>
          </a:prstGeom>
        </p:spPr>
        <p:txBody>
          <a:bodyPr lIns="0" rIns="0" tIns="0" bIns="0"/>
          <a:p>
            <a:endParaRPr b="0" lang="en-US" sz="2000" spc="-1" strike="noStrike" cap="all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</p:txBody>
      </p:sp>
      <p:sp>
        <p:nvSpPr>
          <p:cNvPr id="280" name="PlaceHolder 3"/>
          <p:cNvSpPr>
            <a:spLocks noGrp="1"/>
          </p:cNvSpPr>
          <p:nvPr>
            <p:ph type="body"/>
          </p:nvPr>
        </p:nvSpPr>
        <p:spPr>
          <a:xfrm>
            <a:off x="5078160" y="3315600"/>
            <a:ext cx="6199920" cy="2471040"/>
          </a:xfrm>
          <a:prstGeom prst="rect">
            <a:avLst/>
          </a:prstGeom>
        </p:spPr>
        <p:txBody>
          <a:bodyPr lIns="0" rIns="0" tIns="0" bIns="0"/>
          <a:p>
            <a:endParaRPr b="0" lang="en-US" sz="2000" spc="-1" strike="noStrike" cap="all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</p:txBody>
      </p:sp>
    </p:spTree>
  </p:cSld>
</p:sldLayout>
</file>

<file path=ppt/slideLayouts/slideLayout8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PlaceHolder 1"/>
          <p:cNvSpPr>
            <a:spLocks noGrp="1"/>
          </p:cNvSpPr>
          <p:nvPr>
            <p:ph type="title"/>
          </p:nvPr>
        </p:nvSpPr>
        <p:spPr>
          <a:xfrm>
            <a:off x="913680" y="609480"/>
            <a:ext cx="3935160" cy="20228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</p:txBody>
      </p:sp>
      <p:sp>
        <p:nvSpPr>
          <p:cNvPr id="282" name="PlaceHolder 2"/>
          <p:cNvSpPr>
            <a:spLocks noGrp="1"/>
          </p:cNvSpPr>
          <p:nvPr>
            <p:ph type="body"/>
          </p:nvPr>
        </p:nvSpPr>
        <p:spPr>
          <a:xfrm>
            <a:off x="5078160" y="609480"/>
            <a:ext cx="3025440" cy="2471040"/>
          </a:xfrm>
          <a:prstGeom prst="rect">
            <a:avLst/>
          </a:prstGeom>
        </p:spPr>
        <p:txBody>
          <a:bodyPr lIns="0" rIns="0" tIns="0" bIns="0"/>
          <a:p>
            <a:endParaRPr b="0" lang="en-US" sz="2000" spc="-1" strike="noStrike" cap="all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</p:txBody>
      </p:sp>
      <p:sp>
        <p:nvSpPr>
          <p:cNvPr id="283" name="PlaceHolder 3"/>
          <p:cNvSpPr>
            <a:spLocks noGrp="1"/>
          </p:cNvSpPr>
          <p:nvPr>
            <p:ph type="body"/>
          </p:nvPr>
        </p:nvSpPr>
        <p:spPr>
          <a:xfrm>
            <a:off x="8255160" y="609480"/>
            <a:ext cx="3025440" cy="2471040"/>
          </a:xfrm>
          <a:prstGeom prst="rect">
            <a:avLst/>
          </a:prstGeom>
        </p:spPr>
        <p:txBody>
          <a:bodyPr lIns="0" rIns="0" tIns="0" bIns="0"/>
          <a:p>
            <a:endParaRPr b="0" lang="en-US" sz="2000" spc="-1" strike="noStrike" cap="all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</p:txBody>
      </p:sp>
      <p:sp>
        <p:nvSpPr>
          <p:cNvPr id="284" name="PlaceHolder 4"/>
          <p:cNvSpPr>
            <a:spLocks noGrp="1"/>
          </p:cNvSpPr>
          <p:nvPr>
            <p:ph type="body"/>
          </p:nvPr>
        </p:nvSpPr>
        <p:spPr>
          <a:xfrm>
            <a:off x="8255160" y="3315600"/>
            <a:ext cx="3025440" cy="2471040"/>
          </a:xfrm>
          <a:prstGeom prst="rect">
            <a:avLst/>
          </a:prstGeom>
        </p:spPr>
        <p:txBody>
          <a:bodyPr lIns="0" rIns="0" tIns="0" bIns="0"/>
          <a:p>
            <a:endParaRPr b="0" lang="en-US" sz="2000" spc="-1" strike="noStrike" cap="all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</p:txBody>
      </p:sp>
      <p:sp>
        <p:nvSpPr>
          <p:cNvPr id="285" name="PlaceHolder 5"/>
          <p:cNvSpPr>
            <a:spLocks noGrp="1"/>
          </p:cNvSpPr>
          <p:nvPr>
            <p:ph type="body"/>
          </p:nvPr>
        </p:nvSpPr>
        <p:spPr>
          <a:xfrm>
            <a:off x="5078160" y="3315600"/>
            <a:ext cx="3025440" cy="2471040"/>
          </a:xfrm>
          <a:prstGeom prst="rect">
            <a:avLst/>
          </a:prstGeom>
        </p:spPr>
        <p:txBody>
          <a:bodyPr lIns="0" rIns="0" tIns="0" bIns="0"/>
          <a:p>
            <a:endParaRPr b="0" lang="en-US" sz="2000" spc="-1" strike="noStrike" cap="all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</p:txBody>
      </p:sp>
    </p:spTree>
  </p:cSld>
</p:sldLayout>
</file>

<file path=ppt/slideLayouts/slideLayout8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PlaceHolder 1"/>
          <p:cNvSpPr>
            <a:spLocks noGrp="1"/>
          </p:cNvSpPr>
          <p:nvPr>
            <p:ph type="title"/>
          </p:nvPr>
        </p:nvSpPr>
        <p:spPr>
          <a:xfrm>
            <a:off x="913680" y="609480"/>
            <a:ext cx="3935160" cy="20228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</p:txBody>
      </p:sp>
      <p:sp>
        <p:nvSpPr>
          <p:cNvPr id="287" name="PlaceHolder 2"/>
          <p:cNvSpPr>
            <a:spLocks noGrp="1"/>
          </p:cNvSpPr>
          <p:nvPr>
            <p:ph type="body"/>
          </p:nvPr>
        </p:nvSpPr>
        <p:spPr>
          <a:xfrm>
            <a:off x="5078160" y="609480"/>
            <a:ext cx="6199920" cy="5181120"/>
          </a:xfrm>
          <a:prstGeom prst="rect">
            <a:avLst/>
          </a:prstGeom>
        </p:spPr>
        <p:txBody>
          <a:bodyPr lIns="0" rIns="0" tIns="0" bIns="0"/>
          <a:p>
            <a:endParaRPr b="0" lang="en-US" sz="2000" spc="-1" strike="noStrike" cap="all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</p:txBody>
      </p:sp>
      <p:sp>
        <p:nvSpPr>
          <p:cNvPr id="288" name="PlaceHolder 3"/>
          <p:cNvSpPr>
            <a:spLocks noGrp="1"/>
          </p:cNvSpPr>
          <p:nvPr>
            <p:ph type="body"/>
          </p:nvPr>
        </p:nvSpPr>
        <p:spPr>
          <a:xfrm>
            <a:off x="5078160" y="609480"/>
            <a:ext cx="6199920" cy="5181120"/>
          </a:xfrm>
          <a:prstGeom prst="rect">
            <a:avLst/>
          </a:prstGeom>
        </p:spPr>
        <p:txBody>
          <a:bodyPr lIns="0" rIns="0" tIns="0" bIns="0"/>
          <a:p>
            <a:endParaRPr b="0" lang="en-US" sz="2000" spc="-1" strike="noStrike" cap="all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</p:txBody>
      </p:sp>
      <p:pic>
        <p:nvPicPr>
          <p:cNvPr id="289" name="" descr=""/>
          <p:cNvPicPr/>
          <p:nvPr/>
        </p:nvPicPr>
        <p:blipFill>
          <a:blip r:embed="rId2"/>
          <a:stretch/>
        </p:blipFill>
        <p:spPr>
          <a:xfrm>
            <a:off x="5078160" y="726840"/>
            <a:ext cx="6199920" cy="4946400"/>
          </a:xfrm>
          <a:prstGeom prst="rect">
            <a:avLst/>
          </a:prstGeom>
          <a:ln>
            <a:noFill/>
          </a:ln>
        </p:spPr>
      </p:pic>
      <p:pic>
        <p:nvPicPr>
          <p:cNvPr id="290" name="" descr=""/>
          <p:cNvPicPr/>
          <p:nvPr/>
        </p:nvPicPr>
        <p:blipFill>
          <a:blip r:embed="rId3"/>
          <a:stretch/>
        </p:blipFill>
        <p:spPr>
          <a:xfrm>
            <a:off x="5078160" y="726840"/>
            <a:ext cx="6199920" cy="494640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913680" y="609480"/>
            <a:ext cx="3935160" cy="20228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 type="body"/>
          </p:nvPr>
        </p:nvSpPr>
        <p:spPr>
          <a:xfrm>
            <a:off x="5078160" y="609480"/>
            <a:ext cx="3025440" cy="2471040"/>
          </a:xfrm>
          <a:prstGeom prst="rect">
            <a:avLst/>
          </a:prstGeom>
        </p:spPr>
        <p:txBody>
          <a:bodyPr lIns="0" rIns="0" tIns="0" bIns="0"/>
          <a:p>
            <a:endParaRPr b="0" lang="en-US" sz="2000" spc="-1" strike="noStrike" cap="all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</p:txBody>
      </p:sp>
      <p:sp>
        <p:nvSpPr>
          <p:cNvPr id="26" name="PlaceHolder 3"/>
          <p:cNvSpPr>
            <a:spLocks noGrp="1"/>
          </p:cNvSpPr>
          <p:nvPr>
            <p:ph type="body"/>
          </p:nvPr>
        </p:nvSpPr>
        <p:spPr>
          <a:xfrm>
            <a:off x="8255160" y="609480"/>
            <a:ext cx="3025440" cy="2471040"/>
          </a:xfrm>
          <a:prstGeom prst="rect">
            <a:avLst/>
          </a:prstGeom>
        </p:spPr>
        <p:txBody>
          <a:bodyPr lIns="0" rIns="0" tIns="0" bIns="0"/>
          <a:p>
            <a:endParaRPr b="0" lang="en-US" sz="2000" spc="-1" strike="noStrike" cap="all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</p:txBody>
      </p:sp>
      <p:sp>
        <p:nvSpPr>
          <p:cNvPr id="27" name="PlaceHolder 4"/>
          <p:cNvSpPr>
            <a:spLocks noGrp="1"/>
          </p:cNvSpPr>
          <p:nvPr>
            <p:ph type="body"/>
          </p:nvPr>
        </p:nvSpPr>
        <p:spPr>
          <a:xfrm>
            <a:off x="5078160" y="3315600"/>
            <a:ext cx="6199920" cy="2471040"/>
          </a:xfrm>
          <a:prstGeom prst="rect">
            <a:avLst/>
          </a:prstGeom>
        </p:spPr>
        <p:txBody>
          <a:bodyPr lIns="0" rIns="0" tIns="0" bIns="0"/>
          <a:p>
            <a:endParaRPr b="0" lang="en-US" sz="2000" spc="-1" strike="noStrike" cap="all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5.png"/><Relationship Id="rId3" Type="http://schemas.openxmlformats.org/officeDocument/2006/relationships/image" Target="../media/image6.png"/><Relationship Id="rId4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6.xml"/><Relationship Id="rId8" Type="http://schemas.openxmlformats.org/officeDocument/2006/relationships/slideLayout" Target="../slideLayouts/slideLayout17.xml"/><Relationship Id="rId9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image" Target="../media/image9.png"/><Relationship Id="rId3" Type="http://schemas.openxmlformats.org/officeDocument/2006/relationships/image" Target="../media/image10.png"/><Relationship Id="rId4" Type="http://schemas.openxmlformats.org/officeDocument/2006/relationships/slideLayout" Target="../slideLayouts/slideLayout25.xml"/><Relationship Id="rId5" Type="http://schemas.openxmlformats.org/officeDocument/2006/relationships/slideLayout" Target="../slideLayouts/slideLayout26.xml"/><Relationship Id="rId6" Type="http://schemas.openxmlformats.org/officeDocument/2006/relationships/slideLayout" Target="../slideLayouts/slideLayout27.xml"/><Relationship Id="rId7" Type="http://schemas.openxmlformats.org/officeDocument/2006/relationships/slideLayout" Target="../slideLayouts/slideLayout28.xml"/><Relationship Id="rId8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48.xml"/>
</Relationships>
</file>

<file path=ppt/slideMasters/_rels/slideMaster5.xml.rels><?xml version="1.0" encoding="UTF-8"?>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Relationship Id="rId4" Type="http://schemas.openxmlformats.org/officeDocument/2006/relationships/slideLayout" Target="../slideLayouts/slideLayout49.xml"/><Relationship Id="rId5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2.xml"/><Relationship Id="rId8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58.xml"/><Relationship Id="rId14" Type="http://schemas.openxmlformats.org/officeDocument/2006/relationships/slideLayout" Target="../slideLayouts/slideLayout59.xml"/><Relationship Id="rId15" Type="http://schemas.openxmlformats.org/officeDocument/2006/relationships/slideLayout" Target="../slideLayouts/slideLayout60.xml"/>
</Relationships>
</file>

<file path=ppt/slideMasters/_rels/slideMaster6.xml.rels><?xml version="1.0" encoding="UTF-8"?>
<Relationships xmlns="http://schemas.openxmlformats.org/package/2006/relationships"><Relationship Id="rId1" Type="http://schemas.openxmlformats.org/officeDocument/2006/relationships/theme" Target="../theme/theme6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Relationship Id="rId4" Type="http://schemas.openxmlformats.org/officeDocument/2006/relationships/slideLayout" Target="../slideLayouts/slideLayout61.xml"/><Relationship Id="rId5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4.xml"/><Relationship Id="rId8" Type="http://schemas.openxmlformats.org/officeDocument/2006/relationships/slideLayout" Target="../slideLayouts/slideLayout65.xml"/><Relationship Id="rId9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69.xml"/><Relationship Id="rId13" Type="http://schemas.openxmlformats.org/officeDocument/2006/relationships/slideLayout" Target="../slideLayouts/slideLayout70.xml"/><Relationship Id="rId14" Type="http://schemas.openxmlformats.org/officeDocument/2006/relationships/slideLayout" Target="../slideLayouts/slideLayout71.xml"/><Relationship Id="rId15" Type="http://schemas.openxmlformats.org/officeDocument/2006/relationships/slideLayout" Target="../slideLayouts/slideLayout72.xml"/>
</Relationships>
</file>

<file path=ppt/slideMasters/_rels/slideMaster7.xml.rels><?xml version="1.0" encoding="UTF-8"?>
<Relationships xmlns="http://schemas.openxmlformats.org/package/2006/relationships"><Relationship Id="rId1" Type="http://schemas.openxmlformats.org/officeDocument/2006/relationships/theme" Target="../theme/theme7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Relationship Id="rId4" Type="http://schemas.openxmlformats.org/officeDocument/2006/relationships/slideLayout" Target="../slideLayouts/slideLayout73.xml"/><Relationship Id="rId5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6.xml"/><Relationship Id="rId8" Type="http://schemas.openxmlformats.org/officeDocument/2006/relationships/slideLayout" Target="../slideLayouts/slideLayout77.xml"/><Relationship Id="rId9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0.xml"/><Relationship Id="rId12" Type="http://schemas.openxmlformats.org/officeDocument/2006/relationships/slideLayout" Target="../slideLayouts/slideLayout81.xml"/><Relationship Id="rId13" Type="http://schemas.openxmlformats.org/officeDocument/2006/relationships/slideLayout" Target="../slideLayouts/slideLayout82.xml"/><Relationship Id="rId14" Type="http://schemas.openxmlformats.org/officeDocument/2006/relationships/slideLayout" Target="../slideLayouts/slideLayout83.xml"/><Relationship Id="rId15" Type="http://schemas.openxmlformats.org/officeDocument/2006/relationships/slideLayout" Target="../slideLayouts/slideLayout8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0" name="Picture 2" descr=""/>
          <p:cNvPicPr/>
          <p:nvPr/>
        </p:nvPicPr>
        <p:blipFill>
          <a:blip r:embed="rId2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ln>
            <a:noFill/>
          </a:ln>
        </p:spPr>
      </p:pic>
      <p:pic>
        <p:nvPicPr>
          <p:cNvPr id="1" name="Picture 6" descr=""/>
          <p:cNvPicPr/>
          <p:nvPr/>
        </p:nvPicPr>
        <p:blipFill>
          <a:blip r:embed="rId3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ln>
            <a:noFill/>
          </a:ln>
        </p:spPr>
      </p:pic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1751040" y="1300680"/>
            <a:ext cx="8689680" cy="2508840"/>
          </a:xfrm>
          <a:prstGeom prst="rect">
            <a:avLst/>
          </a:prstGeom>
        </p:spPr>
        <p:txBody>
          <a:bodyPr anchor="b"/>
          <a:p>
            <a:pPr algn="ctr">
              <a:lnSpc>
                <a:spcPct val="100000"/>
              </a:lnSpc>
            </a:pPr>
            <a:r>
              <a:rPr b="0" lang="en-US" sz="4800" spc="-1" strike="noStrike" cap="all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Kliknij, aby edytować styl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dt"/>
          </p:nvPr>
        </p:nvSpPr>
        <p:spPr>
          <a:xfrm>
            <a:off x="7678800" y="5883120"/>
            <a:ext cx="2742840" cy="364680"/>
          </a:xfrm>
          <a:prstGeom prst="rect">
            <a:avLst/>
          </a:prstGeom>
        </p:spPr>
        <p:txBody>
          <a:bodyPr anchor="ctr"/>
          <a:p>
            <a:pPr algn="r">
              <a:lnSpc>
                <a:spcPct val="100000"/>
              </a:lnSpc>
            </a:pPr>
            <a:fld id="{235D486F-627F-4014-9B57-52B2FFDDE6B3}" type="datetime">
              <a:rPr b="0" lang="pl-PL" sz="1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18-5-30</a:t>
            </a:fld>
            <a:endParaRPr b="0" lang="pl-PL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/>
          </p:nvPr>
        </p:nvSpPr>
        <p:spPr>
          <a:xfrm>
            <a:off x="913680" y="5883120"/>
            <a:ext cx="6672600" cy="364680"/>
          </a:xfrm>
          <a:prstGeom prst="rect">
            <a:avLst/>
          </a:prstGeom>
        </p:spPr>
        <p:txBody>
          <a:bodyPr anchor="ctr"/>
          <a:p>
            <a:endParaRPr b="0" lang="pl-PL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/>
          </p:nvPr>
        </p:nvSpPr>
        <p:spPr>
          <a:xfrm>
            <a:off x="10514160" y="5883120"/>
            <a:ext cx="763920" cy="364680"/>
          </a:xfrm>
          <a:prstGeom prst="rect">
            <a:avLst/>
          </a:prstGeom>
        </p:spPr>
        <p:txBody>
          <a:bodyPr anchor="ctr"/>
          <a:p>
            <a:pPr algn="r">
              <a:lnSpc>
                <a:spcPct val="100000"/>
              </a:lnSpc>
            </a:pPr>
            <a:fld id="{BAE0E458-F1F9-4C84-AC5D-65DDC2A0667A}" type="slidenum">
              <a:rPr b="0" lang="pl-PL" sz="1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&lt;numer&gt;</a:t>
            </a:fld>
            <a:endParaRPr b="0" lang="pl-PL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 cap="all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Kliknij, aby edytować format tekstu konspektu</a:t>
            </a:r>
            <a:endParaRPr b="0" lang="en-US" sz="2000" spc="-1" strike="noStrike" cap="all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  <a:p>
            <a:pPr lvl="1" marL="864000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600" spc="-1" strike="noStrike" cap="all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Drugi poziom konspektu</a:t>
            </a:r>
            <a:endParaRPr b="0" lang="en-US" sz="1600" spc="-1" strike="noStrike" cap="all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  <a:p>
            <a:pPr lvl="2" marL="1296000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400" spc="-1" strike="noStrike" cap="all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Trzeci poziom konspektu</a:t>
            </a:r>
            <a:endParaRPr b="0" lang="en-US" sz="1400" spc="-1" strike="noStrike" cap="all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  <a:p>
            <a:pPr lvl="3" marL="1728000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400" spc="-1" strike="noStrike" cap="all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Czwarty poziom konspektu</a:t>
            </a:r>
            <a:endParaRPr b="0" lang="en-US" sz="1400" spc="-1" strike="noStrike" cap="all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  <a:p>
            <a:pPr lvl="4" marL="2160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 cap="all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Piąty poziom konspektu</a:t>
            </a:r>
            <a:endParaRPr b="0" lang="en-US" sz="2000" spc="-1" strike="noStrike" cap="all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  <a:p>
            <a:pPr lvl="5" marL="2592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 cap="all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Szósty poziom konspektu</a:t>
            </a:r>
            <a:endParaRPr b="0" lang="en-US" sz="2000" spc="-1" strike="noStrike" cap="all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  <a:p>
            <a:pPr lvl="6" marL="3024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 cap="all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Siódmy poziom konspektu</a:t>
            </a:r>
            <a:endParaRPr b="0" lang="en-US" sz="2000" spc="-1" strike="noStrike" cap="all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2" descr=""/>
          <p:cNvPicPr/>
          <p:nvPr/>
        </p:nvPicPr>
        <p:blipFill>
          <a:blip r:embed="rId2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ln>
            <a:noFill/>
          </a:ln>
        </p:spPr>
      </p:pic>
      <p:pic>
        <p:nvPicPr>
          <p:cNvPr id="42" name="Picture 7" descr=""/>
          <p:cNvPicPr/>
          <p:nvPr/>
        </p:nvPicPr>
        <p:blipFill>
          <a:blip r:embed="rId3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ln>
            <a:noFill/>
          </a:ln>
        </p:spPr>
      </p:pic>
      <p:sp>
        <p:nvSpPr>
          <p:cNvPr id="43" name="PlaceHolder 1"/>
          <p:cNvSpPr>
            <a:spLocks noGrp="1"/>
          </p:cNvSpPr>
          <p:nvPr>
            <p:ph type="title"/>
          </p:nvPr>
        </p:nvSpPr>
        <p:spPr>
          <a:xfrm>
            <a:off x="913680" y="618480"/>
            <a:ext cx="10364040" cy="1595880"/>
          </a:xfrm>
          <a:prstGeom prst="rect">
            <a:avLst/>
          </a:prstGeom>
        </p:spPr>
        <p:txBody>
          <a:bodyPr anchor="ctr"/>
          <a:p>
            <a:pPr algn="ctr">
              <a:lnSpc>
                <a:spcPct val="90000"/>
              </a:lnSpc>
            </a:pPr>
            <a:r>
              <a:rPr b="0" lang="en-US" sz="3600" spc="-1" strike="noStrike" cap="all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Kliknij, aby edytować styl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</p:txBody>
      </p:sp>
      <p:sp>
        <p:nvSpPr>
          <p:cNvPr id="44" name="PlaceHolder 2"/>
          <p:cNvSpPr>
            <a:spLocks noGrp="1"/>
          </p:cNvSpPr>
          <p:nvPr>
            <p:ph type="dt"/>
          </p:nvPr>
        </p:nvSpPr>
        <p:spPr>
          <a:xfrm>
            <a:off x="7678800" y="5883120"/>
            <a:ext cx="2742840" cy="364680"/>
          </a:xfrm>
          <a:prstGeom prst="rect">
            <a:avLst/>
          </a:prstGeom>
        </p:spPr>
        <p:txBody>
          <a:bodyPr anchor="ctr"/>
          <a:p>
            <a:pPr algn="r">
              <a:lnSpc>
                <a:spcPct val="100000"/>
              </a:lnSpc>
            </a:pPr>
            <a:fld id="{2C993B7E-0422-483C-9B2C-62C158874D9A}" type="datetime">
              <a:rPr b="0" lang="pl-PL" sz="1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18-5-30</a:t>
            </a:fld>
            <a:endParaRPr b="0" lang="pl-PL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5" name="PlaceHolder 3"/>
          <p:cNvSpPr>
            <a:spLocks noGrp="1"/>
          </p:cNvSpPr>
          <p:nvPr>
            <p:ph type="ftr"/>
          </p:nvPr>
        </p:nvSpPr>
        <p:spPr>
          <a:xfrm>
            <a:off x="913680" y="5883120"/>
            <a:ext cx="6672600" cy="364680"/>
          </a:xfrm>
          <a:prstGeom prst="rect">
            <a:avLst/>
          </a:prstGeom>
        </p:spPr>
        <p:txBody>
          <a:bodyPr anchor="ctr"/>
          <a:p>
            <a:endParaRPr b="0" lang="pl-PL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6" name="PlaceHolder 4"/>
          <p:cNvSpPr>
            <a:spLocks noGrp="1"/>
          </p:cNvSpPr>
          <p:nvPr>
            <p:ph type="sldNum"/>
          </p:nvPr>
        </p:nvSpPr>
        <p:spPr>
          <a:xfrm>
            <a:off x="10514160" y="5883120"/>
            <a:ext cx="763920" cy="364680"/>
          </a:xfrm>
          <a:prstGeom prst="rect">
            <a:avLst/>
          </a:prstGeom>
        </p:spPr>
        <p:txBody>
          <a:bodyPr anchor="ctr"/>
          <a:p>
            <a:pPr algn="r">
              <a:lnSpc>
                <a:spcPct val="100000"/>
              </a:lnSpc>
            </a:pPr>
            <a:fld id="{B155DE5C-9B1B-44B7-9434-FEF296B27206}" type="slidenum">
              <a:rPr b="0" lang="pl-PL" sz="1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&lt;numer&gt;</a:t>
            </a:fld>
            <a:endParaRPr b="0" lang="pl-PL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7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 cap="all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Kliknij, aby edytować format tekstu konspektu</a:t>
            </a:r>
            <a:endParaRPr b="0" lang="en-US" sz="2000" spc="-1" strike="noStrike" cap="all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  <a:p>
            <a:pPr lvl="1" marL="864000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600" spc="-1" strike="noStrike" cap="all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Drugi poziom konspektu</a:t>
            </a:r>
            <a:endParaRPr b="0" lang="en-US" sz="1600" spc="-1" strike="noStrike" cap="all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  <a:p>
            <a:pPr lvl="2" marL="1296000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400" spc="-1" strike="noStrike" cap="all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Trzeci poziom konspektu</a:t>
            </a:r>
            <a:endParaRPr b="0" lang="en-US" sz="1400" spc="-1" strike="noStrike" cap="all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  <a:p>
            <a:pPr lvl="3" marL="1728000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400" spc="-1" strike="noStrike" cap="all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Czwarty poziom konspektu</a:t>
            </a:r>
            <a:endParaRPr b="0" lang="en-US" sz="1400" spc="-1" strike="noStrike" cap="all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  <a:p>
            <a:pPr lvl="4" marL="2160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 cap="all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Piąty poziom konspektu</a:t>
            </a:r>
            <a:endParaRPr b="0" lang="en-US" sz="2000" spc="-1" strike="noStrike" cap="all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  <a:p>
            <a:pPr lvl="5" marL="2592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 cap="all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Szósty poziom konspektu</a:t>
            </a:r>
            <a:endParaRPr b="0" lang="en-US" sz="2000" spc="-1" strike="noStrike" cap="all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  <a:p>
            <a:pPr lvl="6" marL="3024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 cap="all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Siódmy poziom konspektu</a:t>
            </a:r>
            <a:endParaRPr b="0" lang="en-US" sz="2000" spc="-1" strike="noStrike" cap="all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Picture 2" descr=""/>
          <p:cNvPicPr/>
          <p:nvPr/>
        </p:nvPicPr>
        <p:blipFill>
          <a:blip r:embed="rId2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ln>
            <a:noFill/>
          </a:ln>
        </p:spPr>
      </p:pic>
      <p:pic>
        <p:nvPicPr>
          <p:cNvPr id="83" name="Picture 6" descr=""/>
          <p:cNvPicPr/>
          <p:nvPr/>
        </p:nvPicPr>
        <p:blipFill>
          <a:blip r:embed="rId3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ln>
            <a:noFill/>
          </a:ln>
        </p:spPr>
      </p:pic>
      <p:sp>
        <p:nvSpPr>
          <p:cNvPr id="84" name="PlaceHolder 1"/>
          <p:cNvSpPr>
            <a:spLocks noGrp="1"/>
          </p:cNvSpPr>
          <p:nvPr>
            <p:ph type="dt"/>
          </p:nvPr>
        </p:nvSpPr>
        <p:spPr>
          <a:xfrm>
            <a:off x="7678800" y="5883120"/>
            <a:ext cx="2742840" cy="364680"/>
          </a:xfrm>
          <a:prstGeom prst="rect">
            <a:avLst/>
          </a:prstGeom>
        </p:spPr>
        <p:txBody>
          <a:bodyPr anchor="ctr"/>
          <a:p>
            <a:pPr algn="r">
              <a:lnSpc>
                <a:spcPct val="100000"/>
              </a:lnSpc>
            </a:pPr>
            <a:fld id="{0E1A0C91-BE6D-4320-B223-F07655F6CE32}" type="datetime">
              <a:rPr b="0" lang="pl-PL" sz="1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18-5-30</a:t>
            </a:fld>
            <a:endParaRPr b="0" lang="pl-PL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85" name="PlaceHolder 2"/>
          <p:cNvSpPr>
            <a:spLocks noGrp="1"/>
          </p:cNvSpPr>
          <p:nvPr>
            <p:ph type="ftr"/>
          </p:nvPr>
        </p:nvSpPr>
        <p:spPr>
          <a:xfrm>
            <a:off x="913680" y="5883120"/>
            <a:ext cx="6672600" cy="364680"/>
          </a:xfrm>
          <a:prstGeom prst="rect">
            <a:avLst/>
          </a:prstGeom>
        </p:spPr>
        <p:txBody>
          <a:bodyPr anchor="ctr"/>
          <a:p>
            <a:endParaRPr b="0" lang="pl-PL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86" name="PlaceHolder 3"/>
          <p:cNvSpPr>
            <a:spLocks noGrp="1"/>
          </p:cNvSpPr>
          <p:nvPr>
            <p:ph type="sldNum"/>
          </p:nvPr>
        </p:nvSpPr>
        <p:spPr>
          <a:xfrm>
            <a:off x="10514160" y="5883120"/>
            <a:ext cx="763920" cy="364680"/>
          </a:xfrm>
          <a:prstGeom prst="rect">
            <a:avLst/>
          </a:prstGeom>
        </p:spPr>
        <p:txBody>
          <a:bodyPr anchor="ctr"/>
          <a:p>
            <a:pPr algn="r">
              <a:lnSpc>
                <a:spcPct val="100000"/>
              </a:lnSpc>
            </a:pPr>
            <a:fld id="{6B9A8DF1-0A69-4AB4-AB26-58EE2F1302C2}" type="slidenum">
              <a:rPr b="0" lang="pl-PL" sz="1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&lt;numer&gt;</a:t>
            </a:fld>
            <a:endParaRPr b="0" lang="pl-PL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87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Kliknij, aby edytować format tekstu tytułu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</p:txBody>
      </p:sp>
      <p:sp>
        <p:nvSpPr>
          <p:cNvPr id="88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 cap="all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Kliknij, aby edytować format tekstu konspektu</a:t>
            </a:r>
            <a:endParaRPr b="0" lang="en-US" sz="2000" spc="-1" strike="noStrike" cap="all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  <a:p>
            <a:pPr lvl="1" marL="864000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600" spc="-1" strike="noStrike" cap="all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Drugi poziom konspektu</a:t>
            </a:r>
            <a:endParaRPr b="0" lang="en-US" sz="1600" spc="-1" strike="noStrike" cap="all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  <a:p>
            <a:pPr lvl="2" marL="1296000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400" spc="-1" strike="noStrike" cap="all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Trzeci poziom konspektu</a:t>
            </a:r>
            <a:endParaRPr b="0" lang="en-US" sz="1400" spc="-1" strike="noStrike" cap="all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  <a:p>
            <a:pPr lvl="3" marL="1728000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400" spc="-1" strike="noStrike" cap="all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Czwarty poziom konspektu</a:t>
            </a:r>
            <a:endParaRPr b="0" lang="en-US" sz="1400" spc="-1" strike="noStrike" cap="all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  <a:p>
            <a:pPr lvl="4" marL="2160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 cap="all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Piąty poziom konspektu</a:t>
            </a:r>
            <a:endParaRPr b="0" lang="en-US" sz="2000" spc="-1" strike="noStrike" cap="all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  <a:p>
            <a:pPr lvl="5" marL="2592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 cap="all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Szósty poziom konspektu</a:t>
            </a:r>
            <a:endParaRPr b="0" lang="en-US" sz="2000" spc="-1" strike="noStrike" cap="all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  <a:p>
            <a:pPr lvl="6" marL="3024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 cap="all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Siódmy poziom konspektu</a:t>
            </a:r>
            <a:endParaRPr b="0" lang="en-US" sz="2000" spc="-1" strike="noStrike" cap="all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  <p:sldLayoutId id="2147483685" r:id="rId14"/>
    <p:sldLayoutId id="2147483686" r:id="rId15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Picture 2" descr=""/>
          <p:cNvPicPr/>
          <p:nvPr/>
        </p:nvPicPr>
        <p:blipFill>
          <a:blip r:embed="rId2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ln>
            <a:noFill/>
          </a:ln>
        </p:spPr>
      </p:pic>
      <p:pic>
        <p:nvPicPr>
          <p:cNvPr id="124" name="Picture 2" descr=""/>
          <p:cNvPicPr/>
          <p:nvPr/>
        </p:nvPicPr>
        <p:blipFill>
          <a:blip r:embed="rId3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ln>
            <a:noFill/>
          </a:ln>
        </p:spPr>
      </p:pic>
      <p:sp>
        <p:nvSpPr>
          <p:cNvPr id="125" name="PlaceHolder 1"/>
          <p:cNvSpPr>
            <a:spLocks noGrp="1"/>
          </p:cNvSpPr>
          <p:nvPr>
            <p:ph type="title"/>
          </p:nvPr>
        </p:nvSpPr>
        <p:spPr>
          <a:xfrm>
            <a:off x="913680" y="618480"/>
            <a:ext cx="10364040" cy="1595880"/>
          </a:xfrm>
          <a:prstGeom prst="rect">
            <a:avLst/>
          </a:prstGeom>
        </p:spPr>
        <p:txBody>
          <a:bodyPr anchor="ctr"/>
          <a:p>
            <a:pPr algn="ctr">
              <a:lnSpc>
                <a:spcPct val="90000"/>
              </a:lnSpc>
            </a:pPr>
            <a:r>
              <a:rPr b="0" lang="en-US" sz="3600" spc="-1" strike="noStrike" cap="all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Kliknij, aby edytować styl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</p:txBody>
      </p:sp>
      <p:sp>
        <p:nvSpPr>
          <p:cNvPr id="126" name="PlaceHolder 2"/>
          <p:cNvSpPr>
            <a:spLocks noGrp="1"/>
          </p:cNvSpPr>
          <p:nvPr>
            <p:ph type="body"/>
          </p:nvPr>
        </p:nvSpPr>
        <p:spPr>
          <a:xfrm>
            <a:off x="913680" y="2367000"/>
            <a:ext cx="10363320" cy="3423600"/>
          </a:xfrm>
          <a:prstGeom prst="rect">
            <a:avLst/>
          </a:prstGeom>
        </p:spPr>
        <p:txBody>
          <a:bodyPr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 cap="all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Kliknij, aby edytować format tekstu konspektu</a:t>
            </a:r>
            <a:endParaRPr b="0" lang="en-US" sz="2000" spc="-1" strike="noStrike" cap="all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  <a:p>
            <a:pPr lvl="1" marL="864000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 cap="all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Drugi poziom konspektu</a:t>
            </a:r>
            <a:endParaRPr b="0" lang="en-US" sz="2000" spc="-1" strike="noStrike" cap="all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  <a:p>
            <a:pPr lvl="2" marL="1296000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 cap="all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Trzeci poziom konspektu</a:t>
            </a:r>
            <a:endParaRPr b="0" lang="en-US" sz="2000" spc="-1" strike="noStrike" cap="all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  <a:p>
            <a:pPr lvl="3" marL="1728000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 cap="all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Czwarty poziom konspektu</a:t>
            </a:r>
            <a:endParaRPr b="0" lang="en-US" sz="2000" spc="-1" strike="noStrike" cap="all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  <a:p>
            <a:pPr lvl="4" marL="2160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 cap="all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Piąty poziom konspektu</a:t>
            </a:r>
            <a:endParaRPr b="0" lang="en-US" sz="2000" spc="-1" strike="noStrike" cap="all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  <a:p>
            <a:pPr lvl="5" marL="2592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 cap="all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Szósty poziom konspektu</a:t>
            </a:r>
            <a:endParaRPr b="0" lang="en-US" sz="2000" spc="-1" strike="noStrike" cap="all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  <a:p>
            <a:pPr marL="228600" indent="-2282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2000" spc="-1" strike="noStrike" cap="all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Siódmy poziom konspektuEdytuj style wzorca tekstu</a:t>
            </a:r>
            <a:endParaRPr b="0" lang="en-US" sz="2000" spc="-1" strike="noStrike" cap="all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  <a:p>
            <a:pPr lvl="1" marL="685800" indent="-2282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 cap="all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Drugi poziom</a:t>
            </a:r>
            <a:endParaRPr b="0" lang="en-US" sz="2000" spc="-1" strike="noStrike" cap="all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  <a:p>
            <a:pPr lvl="2" marL="1143000" indent="-2282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1600" spc="-1" strike="noStrike" cap="all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Trzeci poziom</a:t>
            </a:r>
            <a:endParaRPr b="0" lang="en-US" sz="2000" spc="-1" strike="noStrike" cap="all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  <a:p>
            <a:pPr lvl="3" marL="1600200" indent="-2282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1400" spc="-1" strike="noStrike" cap="all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Czwarty poziom</a:t>
            </a:r>
            <a:endParaRPr b="0" lang="en-US" sz="2000" spc="-1" strike="noStrike" cap="all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  <a:p>
            <a:pPr lvl="4" marL="2057400" indent="-2282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1400" spc="-1" strike="noStrike" cap="all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Piąty poziom</a:t>
            </a:r>
            <a:endParaRPr b="0" lang="en-US" sz="2000" spc="-1" strike="noStrike" cap="all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</p:txBody>
      </p:sp>
      <p:sp>
        <p:nvSpPr>
          <p:cNvPr id="127" name="PlaceHolder 3"/>
          <p:cNvSpPr>
            <a:spLocks noGrp="1"/>
          </p:cNvSpPr>
          <p:nvPr>
            <p:ph type="dt"/>
          </p:nvPr>
        </p:nvSpPr>
        <p:spPr>
          <a:xfrm>
            <a:off x="7678800" y="5883120"/>
            <a:ext cx="2742840" cy="364680"/>
          </a:xfrm>
          <a:prstGeom prst="rect">
            <a:avLst/>
          </a:prstGeom>
        </p:spPr>
        <p:txBody>
          <a:bodyPr anchor="ctr"/>
          <a:p>
            <a:pPr algn="r">
              <a:lnSpc>
                <a:spcPct val="100000"/>
              </a:lnSpc>
            </a:pPr>
            <a:fld id="{ADE6BDEC-61E6-4E34-BD40-CA16F75D437A}" type="datetime">
              <a:rPr b="0" lang="pl-PL" sz="1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18-5-30</a:t>
            </a:fld>
            <a:endParaRPr b="0" lang="pl-PL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28" name="PlaceHolder 4"/>
          <p:cNvSpPr>
            <a:spLocks noGrp="1"/>
          </p:cNvSpPr>
          <p:nvPr>
            <p:ph type="ftr"/>
          </p:nvPr>
        </p:nvSpPr>
        <p:spPr>
          <a:xfrm>
            <a:off x="913680" y="5883120"/>
            <a:ext cx="6672600" cy="364680"/>
          </a:xfrm>
          <a:prstGeom prst="rect">
            <a:avLst/>
          </a:prstGeom>
        </p:spPr>
        <p:txBody>
          <a:bodyPr anchor="ctr"/>
          <a:p>
            <a:endParaRPr b="0" lang="pl-PL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29" name="PlaceHolder 5"/>
          <p:cNvSpPr>
            <a:spLocks noGrp="1"/>
          </p:cNvSpPr>
          <p:nvPr>
            <p:ph type="sldNum"/>
          </p:nvPr>
        </p:nvSpPr>
        <p:spPr>
          <a:xfrm>
            <a:off x="10514160" y="5883120"/>
            <a:ext cx="763920" cy="364680"/>
          </a:xfrm>
          <a:prstGeom prst="rect">
            <a:avLst/>
          </a:prstGeom>
        </p:spPr>
        <p:txBody>
          <a:bodyPr anchor="ctr"/>
          <a:p>
            <a:pPr algn="r">
              <a:lnSpc>
                <a:spcPct val="100000"/>
              </a:lnSpc>
            </a:pPr>
            <a:fld id="{B07532D4-3165-46BA-8F5F-ED5B03BDD49C}" type="slidenum">
              <a:rPr b="0" lang="pl-PL" sz="1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&lt;numer&gt;</a:t>
            </a:fld>
            <a:endParaRPr b="0" lang="pl-PL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</p:sldLayoutIdLst>
</p:sldMaster>
</file>

<file path=ppt/slideMasters/slideMaster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Picture 2" descr=""/>
          <p:cNvPicPr/>
          <p:nvPr/>
        </p:nvPicPr>
        <p:blipFill>
          <a:blip r:embed="rId2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ln>
            <a:noFill/>
          </a:ln>
        </p:spPr>
      </p:pic>
      <p:pic>
        <p:nvPicPr>
          <p:cNvPr id="165" name="Picture 8" descr=""/>
          <p:cNvPicPr/>
          <p:nvPr/>
        </p:nvPicPr>
        <p:blipFill>
          <a:blip r:embed="rId3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ln>
            <a:noFill/>
          </a:ln>
        </p:spPr>
      </p:pic>
      <p:sp>
        <p:nvSpPr>
          <p:cNvPr id="166" name="PlaceHolder 1"/>
          <p:cNvSpPr>
            <a:spLocks noGrp="1"/>
          </p:cNvSpPr>
          <p:nvPr>
            <p:ph type="title"/>
          </p:nvPr>
        </p:nvSpPr>
        <p:spPr>
          <a:xfrm>
            <a:off x="913680" y="828720"/>
            <a:ext cx="10351440" cy="2736360"/>
          </a:xfrm>
          <a:prstGeom prst="rect">
            <a:avLst/>
          </a:prstGeom>
        </p:spPr>
        <p:txBody>
          <a:bodyPr anchor="b"/>
          <a:p>
            <a:pPr algn="ctr">
              <a:lnSpc>
                <a:spcPct val="100000"/>
              </a:lnSpc>
            </a:pPr>
            <a:r>
              <a:rPr b="0" lang="en-US" sz="4000" spc="-1" strike="noStrike" cap="all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Kliknij, aby edytować styl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</p:txBody>
      </p:sp>
      <p:sp>
        <p:nvSpPr>
          <p:cNvPr id="167" name="PlaceHolder 2"/>
          <p:cNvSpPr>
            <a:spLocks noGrp="1"/>
          </p:cNvSpPr>
          <p:nvPr>
            <p:ph type="body"/>
          </p:nvPr>
        </p:nvSpPr>
        <p:spPr>
          <a:xfrm>
            <a:off x="913680" y="3657600"/>
            <a:ext cx="10351440" cy="1368000"/>
          </a:xfrm>
          <a:prstGeom prst="rect">
            <a:avLst/>
          </a:prstGeom>
        </p:spPr>
        <p:txBody>
          <a:bodyPr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 cap="all">
                <a:solidFill>
                  <a:srgbClr val="80808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Kliknij, aby edytować format tekstu konspektu</a:t>
            </a:r>
            <a:endParaRPr b="0" lang="en-US" sz="2000" spc="-1" strike="noStrike" cap="all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  <a:p>
            <a:pPr lvl="1" marL="864000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 cap="all">
                <a:solidFill>
                  <a:srgbClr val="80808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Drugi poziom konspektu</a:t>
            </a:r>
            <a:endParaRPr b="0" lang="en-US" sz="2000" spc="-1" strike="noStrike" cap="all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  <a:p>
            <a:pPr lvl="2" marL="1296000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 cap="all">
                <a:solidFill>
                  <a:srgbClr val="80808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Trzeci poziom konspektu</a:t>
            </a:r>
            <a:endParaRPr b="0" lang="en-US" sz="2000" spc="-1" strike="noStrike" cap="all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  <a:p>
            <a:pPr lvl="3" marL="1728000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 cap="all">
                <a:solidFill>
                  <a:srgbClr val="80808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Czwarty poziom konspektu</a:t>
            </a:r>
            <a:endParaRPr b="0" lang="en-US" sz="2000" spc="-1" strike="noStrike" cap="all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  <a:p>
            <a:pPr lvl="4" marL="2160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 cap="all">
                <a:solidFill>
                  <a:srgbClr val="80808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Piąty poziom konspektu</a:t>
            </a:r>
            <a:endParaRPr b="0" lang="en-US" sz="2000" spc="-1" strike="noStrike" cap="all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  <a:p>
            <a:pPr lvl="5" marL="2592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 cap="all">
                <a:solidFill>
                  <a:srgbClr val="80808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Szósty poziom konspektu</a:t>
            </a:r>
            <a:endParaRPr b="0" lang="en-US" sz="2000" spc="-1" strike="noStrike" cap="all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  <a:p>
            <a:pPr algn="ctr">
              <a:lnSpc>
                <a:spcPct val="100000"/>
              </a:lnSpc>
            </a:pPr>
            <a:r>
              <a:rPr b="0" lang="en-US" sz="2000" spc="-1" strike="noStrike" cap="all">
                <a:solidFill>
                  <a:srgbClr val="80808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Siódmy poziom konspektuEdytuj style wzorca tekstu</a:t>
            </a:r>
            <a:endParaRPr b="0" lang="en-US" sz="2000" spc="-1" strike="noStrike" cap="all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</p:txBody>
      </p:sp>
      <p:sp>
        <p:nvSpPr>
          <p:cNvPr id="168" name="PlaceHolder 3"/>
          <p:cNvSpPr>
            <a:spLocks noGrp="1"/>
          </p:cNvSpPr>
          <p:nvPr>
            <p:ph type="dt"/>
          </p:nvPr>
        </p:nvSpPr>
        <p:spPr>
          <a:xfrm>
            <a:off x="7678800" y="5883120"/>
            <a:ext cx="2742840" cy="364680"/>
          </a:xfrm>
          <a:prstGeom prst="rect">
            <a:avLst/>
          </a:prstGeom>
        </p:spPr>
        <p:txBody>
          <a:bodyPr anchor="ctr"/>
          <a:p>
            <a:pPr algn="r">
              <a:lnSpc>
                <a:spcPct val="100000"/>
              </a:lnSpc>
            </a:pPr>
            <a:fld id="{486F7385-21A6-4F16-83C8-BF54F0422153}" type="datetime">
              <a:rPr b="0" lang="pl-PL" sz="1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18-5-30</a:t>
            </a:fld>
            <a:endParaRPr b="0" lang="pl-PL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69" name="PlaceHolder 4"/>
          <p:cNvSpPr>
            <a:spLocks noGrp="1"/>
          </p:cNvSpPr>
          <p:nvPr>
            <p:ph type="ftr"/>
          </p:nvPr>
        </p:nvSpPr>
        <p:spPr>
          <a:xfrm>
            <a:off x="913680" y="5883120"/>
            <a:ext cx="6672600" cy="364680"/>
          </a:xfrm>
          <a:prstGeom prst="rect">
            <a:avLst/>
          </a:prstGeom>
        </p:spPr>
        <p:txBody>
          <a:bodyPr anchor="ctr"/>
          <a:p>
            <a:endParaRPr b="0" lang="pl-PL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70" name="PlaceHolder 5"/>
          <p:cNvSpPr>
            <a:spLocks noGrp="1"/>
          </p:cNvSpPr>
          <p:nvPr>
            <p:ph type="sldNum"/>
          </p:nvPr>
        </p:nvSpPr>
        <p:spPr>
          <a:xfrm>
            <a:off x="10514160" y="5883120"/>
            <a:ext cx="763920" cy="364680"/>
          </a:xfrm>
          <a:prstGeom prst="rect">
            <a:avLst/>
          </a:prstGeom>
        </p:spPr>
        <p:txBody>
          <a:bodyPr anchor="ctr"/>
          <a:p>
            <a:pPr algn="r">
              <a:lnSpc>
                <a:spcPct val="100000"/>
              </a:lnSpc>
            </a:pPr>
            <a:fld id="{FEBF5060-D65B-480D-8131-683ABFED3182}" type="slidenum">
              <a:rPr b="0" lang="pl-PL" sz="1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&lt;numer&gt;</a:t>
            </a:fld>
            <a:endParaRPr b="0" lang="pl-PL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0" r:id="rId13"/>
    <p:sldLayoutId id="2147483711" r:id="rId14"/>
    <p:sldLayoutId id="2147483712" r:id="rId15"/>
  </p:sldLayoutIdLst>
</p:sldMaster>
</file>

<file path=ppt/slideMasters/slideMaster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Picture 2" descr=""/>
          <p:cNvPicPr/>
          <p:nvPr/>
        </p:nvPicPr>
        <p:blipFill>
          <a:blip r:embed="rId2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ln>
            <a:noFill/>
          </a:ln>
        </p:spPr>
      </p:pic>
      <p:pic>
        <p:nvPicPr>
          <p:cNvPr id="206" name="Picture 14" descr=""/>
          <p:cNvPicPr/>
          <p:nvPr/>
        </p:nvPicPr>
        <p:blipFill>
          <a:blip r:embed="rId3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ln>
            <a:noFill/>
          </a:ln>
        </p:spPr>
      </p:pic>
      <p:sp>
        <p:nvSpPr>
          <p:cNvPr id="207" name="PlaceHolder 1"/>
          <p:cNvSpPr>
            <a:spLocks noGrp="1"/>
          </p:cNvSpPr>
          <p:nvPr>
            <p:ph type="title"/>
          </p:nvPr>
        </p:nvSpPr>
        <p:spPr>
          <a:xfrm>
            <a:off x="913680" y="618480"/>
            <a:ext cx="10364040" cy="1595880"/>
          </a:xfrm>
          <a:prstGeom prst="rect">
            <a:avLst/>
          </a:prstGeom>
        </p:spPr>
        <p:txBody>
          <a:bodyPr anchor="ctr"/>
          <a:p>
            <a:pPr algn="ctr">
              <a:lnSpc>
                <a:spcPct val="90000"/>
              </a:lnSpc>
            </a:pPr>
            <a:r>
              <a:rPr b="0" lang="en-US" sz="3600" spc="-1" strike="noStrike" cap="all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Kliknij, aby edytować styl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</p:txBody>
      </p:sp>
      <p:sp>
        <p:nvSpPr>
          <p:cNvPr id="208" name="PlaceHolder 2"/>
          <p:cNvSpPr>
            <a:spLocks noGrp="1"/>
          </p:cNvSpPr>
          <p:nvPr>
            <p:ph type="body"/>
          </p:nvPr>
        </p:nvSpPr>
        <p:spPr>
          <a:xfrm>
            <a:off x="1146240" y="2370960"/>
            <a:ext cx="4872960" cy="679680"/>
          </a:xfrm>
          <a:prstGeom prst="rect">
            <a:avLst/>
          </a:prstGeom>
        </p:spPr>
        <p:txBody>
          <a:bodyPr anchor="b"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600" spc="-1" strike="noStrike" cap="all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Kliknij, aby edytować format tekstu konspektu</a:t>
            </a:r>
            <a:endParaRPr b="0" lang="en-US" sz="2600" spc="-1" strike="noStrike" cap="all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  <a:p>
            <a:pPr lvl="1" marL="864000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600" spc="-1" strike="noStrike" cap="all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Drugi poziom konspektu</a:t>
            </a:r>
            <a:endParaRPr b="0" lang="en-US" sz="2600" spc="-1" strike="noStrike" cap="all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  <a:p>
            <a:pPr lvl="2" marL="1296000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600" spc="-1" strike="noStrike" cap="all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Trzeci poziom konspektu</a:t>
            </a:r>
            <a:endParaRPr b="0" lang="en-US" sz="2600" spc="-1" strike="noStrike" cap="all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  <a:p>
            <a:pPr lvl="3" marL="1728000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600" spc="-1" strike="noStrike" cap="all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Czwarty poziom konspektu</a:t>
            </a:r>
            <a:endParaRPr b="0" lang="en-US" sz="2600" spc="-1" strike="noStrike" cap="all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  <a:p>
            <a:pPr lvl="4" marL="2160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600" spc="-1" strike="noStrike" cap="all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Piąty poziom konspektu</a:t>
            </a:r>
            <a:endParaRPr b="0" lang="en-US" sz="2600" spc="-1" strike="noStrike" cap="all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  <a:p>
            <a:pPr lvl="5" marL="2592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600" spc="-1" strike="noStrike" cap="all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Szósty poziom konspektu</a:t>
            </a:r>
            <a:endParaRPr b="0" lang="en-US" sz="2600" spc="-1" strike="noStrike" cap="all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  <a:p>
            <a:pPr>
              <a:lnSpc>
                <a:spcPct val="100000"/>
              </a:lnSpc>
            </a:pPr>
            <a:r>
              <a:rPr b="0" lang="en-US" sz="2600" spc="-1" strike="noStrike" cap="all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Siódmy poziom konspektuEdytuj style wzorca tekstu</a:t>
            </a:r>
            <a:endParaRPr b="0" lang="en-US" sz="2600" spc="-1" strike="noStrike" cap="all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</p:txBody>
      </p:sp>
      <p:sp>
        <p:nvSpPr>
          <p:cNvPr id="209" name="PlaceHolder 3"/>
          <p:cNvSpPr>
            <a:spLocks noGrp="1"/>
          </p:cNvSpPr>
          <p:nvPr>
            <p:ph type="body"/>
          </p:nvPr>
        </p:nvSpPr>
        <p:spPr>
          <a:xfrm>
            <a:off x="913680" y="3051000"/>
            <a:ext cx="5105520" cy="2739960"/>
          </a:xfrm>
          <a:prstGeom prst="rect">
            <a:avLst/>
          </a:prstGeom>
        </p:spPr>
        <p:txBody>
          <a:bodyPr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 cap="all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Kliknij, aby edytować format tekstu konspektu</a:t>
            </a:r>
            <a:endParaRPr b="0" lang="en-US" sz="2000" spc="-1" strike="noStrike" cap="all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  <a:p>
            <a:pPr lvl="1" marL="864000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 cap="all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Drugi poziom konspektu</a:t>
            </a:r>
            <a:endParaRPr b="0" lang="en-US" sz="2000" spc="-1" strike="noStrike" cap="all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  <a:p>
            <a:pPr lvl="2" marL="1296000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 cap="all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Trzeci poziom konspektu</a:t>
            </a:r>
            <a:endParaRPr b="0" lang="en-US" sz="2000" spc="-1" strike="noStrike" cap="all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  <a:p>
            <a:pPr lvl="3" marL="1728000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 cap="all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Czwarty poziom konspektu</a:t>
            </a:r>
            <a:endParaRPr b="0" lang="en-US" sz="2000" spc="-1" strike="noStrike" cap="all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  <a:p>
            <a:pPr lvl="4" marL="2160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 cap="all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Piąty poziom konspektu</a:t>
            </a:r>
            <a:endParaRPr b="0" lang="en-US" sz="2000" spc="-1" strike="noStrike" cap="all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  <a:p>
            <a:pPr lvl="5" marL="2592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 cap="all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Szósty poziom konspektu</a:t>
            </a:r>
            <a:endParaRPr b="0" lang="en-US" sz="2000" spc="-1" strike="noStrike" cap="all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  <a:p>
            <a:pPr marL="228600" indent="-2282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2000" spc="-1" strike="noStrike" cap="all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Siódmy poziom konspektuEdytuj style wzorca tekstu</a:t>
            </a:r>
            <a:endParaRPr b="0" lang="en-US" sz="2000" spc="-1" strike="noStrike" cap="all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  <a:p>
            <a:pPr lvl="1" marL="685800" indent="-2282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 cap="all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Drugi poziom</a:t>
            </a:r>
            <a:endParaRPr b="0" lang="en-US" sz="2000" spc="-1" strike="noStrike" cap="all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  <a:p>
            <a:pPr lvl="2" marL="1143000" indent="-2282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1600" spc="-1" strike="noStrike" cap="all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Trzeci poziom</a:t>
            </a:r>
            <a:endParaRPr b="0" lang="en-US" sz="2000" spc="-1" strike="noStrike" cap="all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  <a:p>
            <a:pPr lvl="3" marL="1600200" indent="-2282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1400" spc="-1" strike="noStrike" cap="all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Czwarty poziom</a:t>
            </a:r>
            <a:endParaRPr b="0" lang="en-US" sz="2000" spc="-1" strike="noStrike" cap="all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  <a:p>
            <a:pPr lvl="4" marL="2057400" indent="-2282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1400" spc="-1" strike="noStrike" cap="all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Piąty poziom</a:t>
            </a:r>
            <a:endParaRPr b="0" lang="en-US" sz="2000" spc="-1" strike="noStrike" cap="all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</p:txBody>
      </p:sp>
      <p:sp>
        <p:nvSpPr>
          <p:cNvPr id="210" name="PlaceHolder 4"/>
          <p:cNvSpPr>
            <a:spLocks noGrp="1"/>
          </p:cNvSpPr>
          <p:nvPr>
            <p:ph type="body"/>
          </p:nvPr>
        </p:nvSpPr>
        <p:spPr>
          <a:xfrm>
            <a:off x="6396480" y="2370960"/>
            <a:ext cx="4881600" cy="679680"/>
          </a:xfrm>
          <a:prstGeom prst="rect">
            <a:avLst/>
          </a:prstGeom>
        </p:spPr>
        <p:txBody>
          <a:bodyPr anchor="b"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600" spc="-1" strike="noStrike" cap="all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Kliknij, aby edytować format tekstu konspektu</a:t>
            </a:r>
            <a:endParaRPr b="0" lang="en-US" sz="2600" spc="-1" strike="noStrike" cap="all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  <a:p>
            <a:pPr lvl="1" marL="864000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600" spc="-1" strike="noStrike" cap="all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Drugi poziom konspektu</a:t>
            </a:r>
            <a:endParaRPr b="0" lang="en-US" sz="2600" spc="-1" strike="noStrike" cap="all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  <a:p>
            <a:pPr lvl="2" marL="1296000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600" spc="-1" strike="noStrike" cap="all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Trzeci poziom konspektu</a:t>
            </a:r>
            <a:endParaRPr b="0" lang="en-US" sz="2600" spc="-1" strike="noStrike" cap="all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  <a:p>
            <a:pPr lvl="3" marL="1728000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600" spc="-1" strike="noStrike" cap="all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Czwarty poziom konspektu</a:t>
            </a:r>
            <a:endParaRPr b="0" lang="en-US" sz="2600" spc="-1" strike="noStrike" cap="all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  <a:p>
            <a:pPr lvl="4" marL="2160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600" spc="-1" strike="noStrike" cap="all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Piąty poziom konspektu</a:t>
            </a:r>
            <a:endParaRPr b="0" lang="en-US" sz="2600" spc="-1" strike="noStrike" cap="all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  <a:p>
            <a:pPr lvl="5" marL="2592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600" spc="-1" strike="noStrike" cap="all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Szósty poziom konspektu</a:t>
            </a:r>
            <a:endParaRPr b="0" lang="en-US" sz="2600" spc="-1" strike="noStrike" cap="all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  <a:p>
            <a:pPr>
              <a:lnSpc>
                <a:spcPct val="100000"/>
              </a:lnSpc>
            </a:pPr>
            <a:r>
              <a:rPr b="0" lang="en-US" sz="2600" spc="-1" strike="noStrike" cap="all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Siódmy poziom konspektuEdytuj style wzorca tekstu</a:t>
            </a:r>
            <a:endParaRPr b="0" lang="en-US" sz="2600" spc="-1" strike="noStrike" cap="all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</p:txBody>
      </p:sp>
      <p:sp>
        <p:nvSpPr>
          <p:cNvPr id="211" name="PlaceHolder 5"/>
          <p:cNvSpPr>
            <a:spLocks noGrp="1"/>
          </p:cNvSpPr>
          <p:nvPr>
            <p:ph type="body"/>
          </p:nvPr>
        </p:nvSpPr>
        <p:spPr>
          <a:xfrm>
            <a:off x="6172200" y="3051000"/>
            <a:ext cx="5105160" cy="2739960"/>
          </a:xfrm>
          <a:prstGeom prst="rect">
            <a:avLst/>
          </a:prstGeom>
        </p:spPr>
        <p:txBody>
          <a:bodyPr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 cap="all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Kliknij, aby edytować format tekstu konspektu</a:t>
            </a:r>
            <a:endParaRPr b="0" lang="en-US" sz="2000" spc="-1" strike="noStrike" cap="all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  <a:p>
            <a:pPr lvl="1" marL="864000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 cap="all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Drugi poziom konspektu</a:t>
            </a:r>
            <a:endParaRPr b="0" lang="en-US" sz="2000" spc="-1" strike="noStrike" cap="all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  <a:p>
            <a:pPr lvl="2" marL="1296000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 cap="all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Trzeci poziom konspektu</a:t>
            </a:r>
            <a:endParaRPr b="0" lang="en-US" sz="2000" spc="-1" strike="noStrike" cap="all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  <a:p>
            <a:pPr lvl="3" marL="1728000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 cap="all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Czwarty poziom konspektu</a:t>
            </a:r>
            <a:endParaRPr b="0" lang="en-US" sz="2000" spc="-1" strike="noStrike" cap="all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  <a:p>
            <a:pPr lvl="4" marL="2160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 cap="all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Piąty poziom konspektu</a:t>
            </a:r>
            <a:endParaRPr b="0" lang="en-US" sz="2000" spc="-1" strike="noStrike" cap="all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  <a:p>
            <a:pPr lvl="5" marL="2592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 cap="all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Szósty poziom konspektu</a:t>
            </a:r>
            <a:endParaRPr b="0" lang="en-US" sz="2000" spc="-1" strike="noStrike" cap="all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  <a:p>
            <a:pPr marL="228600" indent="-2282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2000" spc="-1" strike="noStrike" cap="all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Siódmy poziom konspektuEdytuj style wzorca tekstu</a:t>
            </a:r>
            <a:endParaRPr b="0" lang="en-US" sz="2000" spc="-1" strike="noStrike" cap="all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  <a:p>
            <a:pPr lvl="1" marL="685800" indent="-2282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 cap="all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Drugi poziom</a:t>
            </a:r>
            <a:endParaRPr b="0" lang="en-US" sz="2000" spc="-1" strike="noStrike" cap="all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  <a:p>
            <a:pPr lvl="2" marL="1143000" indent="-2282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1600" spc="-1" strike="noStrike" cap="all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Trzeci poziom</a:t>
            </a:r>
            <a:endParaRPr b="0" lang="en-US" sz="2000" spc="-1" strike="noStrike" cap="all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  <a:p>
            <a:pPr lvl="3" marL="1600200" indent="-2282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1400" spc="-1" strike="noStrike" cap="all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Czwarty poziom</a:t>
            </a:r>
            <a:endParaRPr b="0" lang="en-US" sz="2000" spc="-1" strike="noStrike" cap="all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  <a:p>
            <a:pPr lvl="4" marL="2057400" indent="-2282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1400" spc="-1" strike="noStrike" cap="all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Piąty poziom</a:t>
            </a:r>
            <a:endParaRPr b="0" lang="en-US" sz="2000" spc="-1" strike="noStrike" cap="all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</p:txBody>
      </p:sp>
      <p:sp>
        <p:nvSpPr>
          <p:cNvPr id="212" name="PlaceHolder 6"/>
          <p:cNvSpPr>
            <a:spLocks noGrp="1"/>
          </p:cNvSpPr>
          <p:nvPr>
            <p:ph type="dt"/>
          </p:nvPr>
        </p:nvSpPr>
        <p:spPr>
          <a:xfrm>
            <a:off x="7678800" y="5883120"/>
            <a:ext cx="2742840" cy="364680"/>
          </a:xfrm>
          <a:prstGeom prst="rect">
            <a:avLst/>
          </a:prstGeom>
        </p:spPr>
        <p:txBody>
          <a:bodyPr anchor="ctr"/>
          <a:p>
            <a:pPr algn="r">
              <a:lnSpc>
                <a:spcPct val="100000"/>
              </a:lnSpc>
            </a:pPr>
            <a:fld id="{D3C20DA2-88C5-4354-AEF6-327EB1749F02}" type="datetime">
              <a:rPr b="0" lang="pl-PL" sz="1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18-5-30</a:t>
            </a:fld>
            <a:endParaRPr b="0" lang="pl-PL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13" name="PlaceHolder 7"/>
          <p:cNvSpPr>
            <a:spLocks noGrp="1"/>
          </p:cNvSpPr>
          <p:nvPr>
            <p:ph type="ftr"/>
          </p:nvPr>
        </p:nvSpPr>
        <p:spPr>
          <a:xfrm>
            <a:off x="913680" y="5883120"/>
            <a:ext cx="6672600" cy="364680"/>
          </a:xfrm>
          <a:prstGeom prst="rect">
            <a:avLst/>
          </a:prstGeom>
        </p:spPr>
        <p:txBody>
          <a:bodyPr anchor="ctr"/>
          <a:p>
            <a:endParaRPr b="0" lang="pl-PL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14" name="PlaceHolder 8"/>
          <p:cNvSpPr>
            <a:spLocks noGrp="1"/>
          </p:cNvSpPr>
          <p:nvPr>
            <p:ph type="sldNum"/>
          </p:nvPr>
        </p:nvSpPr>
        <p:spPr>
          <a:xfrm>
            <a:off x="10514160" y="5883120"/>
            <a:ext cx="763920" cy="364680"/>
          </a:xfrm>
          <a:prstGeom prst="rect">
            <a:avLst/>
          </a:prstGeom>
        </p:spPr>
        <p:txBody>
          <a:bodyPr anchor="ctr"/>
          <a:p>
            <a:pPr algn="r">
              <a:lnSpc>
                <a:spcPct val="100000"/>
              </a:lnSpc>
            </a:pPr>
            <a:fld id="{5F3026F3-6408-404E-8DBD-3D972224B516}" type="slidenum">
              <a:rPr b="0" lang="pl-PL" sz="1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&lt;numer&gt;</a:t>
            </a:fld>
            <a:endParaRPr b="0" lang="pl-PL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23" r:id="rId13"/>
    <p:sldLayoutId id="2147483724" r:id="rId14"/>
    <p:sldLayoutId id="2147483725" r:id="rId15"/>
  </p:sldLayoutIdLst>
</p:sldMaster>
</file>

<file path=ppt/slideMasters/slideMaster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Picture 2" descr=""/>
          <p:cNvPicPr/>
          <p:nvPr/>
        </p:nvPicPr>
        <p:blipFill>
          <a:blip r:embed="rId2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ln>
            <a:noFill/>
          </a:ln>
        </p:spPr>
      </p:pic>
      <p:pic>
        <p:nvPicPr>
          <p:cNvPr id="250" name="Picture 10" descr=""/>
          <p:cNvPicPr/>
          <p:nvPr/>
        </p:nvPicPr>
        <p:blipFill>
          <a:blip r:embed="rId3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ln>
            <a:noFill/>
          </a:ln>
        </p:spPr>
      </p:pic>
      <p:sp>
        <p:nvSpPr>
          <p:cNvPr id="251" name="PlaceHolder 1"/>
          <p:cNvSpPr>
            <a:spLocks noGrp="1"/>
          </p:cNvSpPr>
          <p:nvPr>
            <p:ph type="title"/>
          </p:nvPr>
        </p:nvSpPr>
        <p:spPr>
          <a:xfrm>
            <a:off x="913680" y="609480"/>
            <a:ext cx="3935160" cy="2022840"/>
          </a:xfrm>
          <a:prstGeom prst="rect">
            <a:avLst/>
          </a:prstGeom>
        </p:spPr>
        <p:txBody>
          <a:bodyPr anchor="b"/>
          <a:p>
            <a:pPr algn="ctr">
              <a:lnSpc>
                <a:spcPct val="100000"/>
              </a:lnSpc>
            </a:pPr>
            <a:r>
              <a:rPr b="0" lang="en-US" sz="3200" spc="-1" strike="noStrike" cap="all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Kliknij, aby edytować styl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</p:txBody>
      </p:sp>
      <p:sp>
        <p:nvSpPr>
          <p:cNvPr id="252" name="PlaceHolder 2"/>
          <p:cNvSpPr>
            <a:spLocks noGrp="1"/>
          </p:cNvSpPr>
          <p:nvPr>
            <p:ph type="body"/>
          </p:nvPr>
        </p:nvSpPr>
        <p:spPr>
          <a:xfrm>
            <a:off x="5078160" y="609480"/>
            <a:ext cx="6199920" cy="5181120"/>
          </a:xfrm>
          <a:prstGeom prst="rect">
            <a:avLst/>
          </a:prstGeom>
        </p:spPr>
        <p:txBody>
          <a:bodyPr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 cap="all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Kliknij, aby edytować format tekstu konspektu</a:t>
            </a:r>
            <a:endParaRPr b="0" lang="en-US" sz="2000" spc="-1" strike="noStrike" cap="all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  <a:p>
            <a:pPr lvl="1" marL="864000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 cap="all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Drugi poziom konspektu</a:t>
            </a:r>
            <a:endParaRPr b="0" lang="en-US" sz="2000" spc="-1" strike="noStrike" cap="all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  <a:p>
            <a:pPr lvl="2" marL="1296000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 cap="all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Trzeci poziom konspektu</a:t>
            </a:r>
            <a:endParaRPr b="0" lang="en-US" sz="2000" spc="-1" strike="noStrike" cap="all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  <a:p>
            <a:pPr lvl="3" marL="1728000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 cap="all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Czwarty poziom konspektu</a:t>
            </a:r>
            <a:endParaRPr b="0" lang="en-US" sz="2000" spc="-1" strike="noStrike" cap="all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  <a:p>
            <a:pPr lvl="4" marL="2160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 cap="all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Piąty poziom konspektu</a:t>
            </a:r>
            <a:endParaRPr b="0" lang="en-US" sz="2000" spc="-1" strike="noStrike" cap="all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  <a:p>
            <a:pPr lvl="5" marL="2592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 cap="all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Szósty poziom konspektu</a:t>
            </a:r>
            <a:endParaRPr b="0" lang="en-US" sz="2000" spc="-1" strike="noStrike" cap="all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  <a:p>
            <a:pPr marL="228600" indent="-2282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2000" spc="-1" strike="noStrike" cap="all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Siódmy poziom konspektuEdytuj style wzorca tekstu</a:t>
            </a:r>
            <a:endParaRPr b="0" lang="en-US" sz="2000" spc="-1" strike="noStrike" cap="all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  <a:p>
            <a:pPr lvl="1" marL="685800" indent="-2282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 cap="all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Drugi poziom</a:t>
            </a:r>
            <a:endParaRPr b="0" lang="en-US" sz="2000" spc="-1" strike="noStrike" cap="all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  <a:p>
            <a:pPr lvl="2" marL="1143000" indent="-2282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1600" spc="-1" strike="noStrike" cap="all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Trzeci poziom</a:t>
            </a:r>
            <a:endParaRPr b="0" lang="en-US" sz="2000" spc="-1" strike="noStrike" cap="all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  <a:p>
            <a:pPr lvl="3" marL="1600200" indent="-2282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1400" spc="-1" strike="noStrike" cap="all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Czwarty poziom</a:t>
            </a:r>
            <a:endParaRPr b="0" lang="en-US" sz="2000" spc="-1" strike="noStrike" cap="all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  <a:p>
            <a:pPr lvl="4" marL="2057400" indent="-2282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1400" spc="-1" strike="noStrike" cap="all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Piąty poziom</a:t>
            </a:r>
            <a:endParaRPr b="0" lang="en-US" sz="2000" spc="-1" strike="noStrike" cap="all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</p:txBody>
      </p:sp>
      <p:sp>
        <p:nvSpPr>
          <p:cNvPr id="253" name="PlaceHolder 3"/>
          <p:cNvSpPr>
            <a:spLocks noGrp="1"/>
          </p:cNvSpPr>
          <p:nvPr>
            <p:ph type="body"/>
          </p:nvPr>
        </p:nvSpPr>
        <p:spPr>
          <a:xfrm>
            <a:off x="913680" y="2632680"/>
            <a:ext cx="3935160" cy="3157920"/>
          </a:xfrm>
          <a:prstGeom prst="rect">
            <a:avLst/>
          </a:prstGeom>
        </p:spPr>
        <p:txBody>
          <a:bodyPr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00" spc="-1" strike="noStrike" cap="all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Kliknij, aby edytować format tekstu konspektu</a:t>
            </a:r>
            <a:endParaRPr b="0" lang="en-US" sz="1600" spc="-1" strike="noStrike" cap="all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  <a:p>
            <a:pPr lvl="1" marL="864000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600" spc="-1" strike="noStrike" cap="all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Drugi poziom konspektu</a:t>
            </a:r>
            <a:endParaRPr b="0" lang="en-US" sz="1600" spc="-1" strike="noStrike" cap="all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  <a:p>
            <a:pPr lvl="2" marL="1296000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00" spc="-1" strike="noStrike" cap="all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Trzeci poziom konspektu</a:t>
            </a:r>
            <a:endParaRPr b="0" lang="en-US" sz="1600" spc="-1" strike="noStrike" cap="all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  <a:p>
            <a:pPr lvl="3" marL="1728000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600" spc="-1" strike="noStrike" cap="all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Czwarty poziom konspektu</a:t>
            </a:r>
            <a:endParaRPr b="0" lang="en-US" sz="1600" spc="-1" strike="noStrike" cap="all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  <a:p>
            <a:pPr lvl="4" marL="2160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00" spc="-1" strike="noStrike" cap="all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Piąty poziom konspektu</a:t>
            </a:r>
            <a:endParaRPr b="0" lang="en-US" sz="1600" spc="-1" strike="noStrike" cap="all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  <a:p>
            <a:pPr lvl="5" marL="2592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00" spc="-1" strike="noStrike" cap="all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Szósty poziom konspektu</a:t>
            </a:r>
            <a:endParaRPr b="0" lang="en-US" sz="1600" spc="-1" strike="noStrike" cap="all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  <a:p>
            <a:pPr algn="ctr">
              <a:lnSpc>
                <a:spcPct val="100000"/>
              </a:lnSpc>
            </a:pPr>
            <a:r>
              <a:rPr b="0" lang="en-US" sz="1600" spc="-1" strike="noStrike" cap="all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Siódmy poziom konspektuEdytuj style wzorca tekstu</a:t>
            </a:r>
            <a:endParaRPr b="0" lang="en-US" sz="1600" spc="-1" strike="noStrike" cap="all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</p:txBody>
      </p:sp>
      <p:sp>
        <p:nvSpPr>
          <p:cNvPr id="254" name="PlaceHolder 4"/>
          <p:cNvSpPr>
            <a:spLocks noGrp="1"/>
          </p:cNvSpPr>
          <p:nvPr>
            <p:ph type="dt"/>
          </p:nvPr>
        </p:nvSpPr>
        <p:spPr>
          <a:xfrm>
            <a:off x="7678800" y="5883120"/>
            <a:ext cx="2742840" cy="364680"/>
          </a:xfrm>
          <a:prstGeom prst="rect">
            <a:avLst/>
          </a:prstGeom>
        </p:spPr>
        <p:txBody>
          <a:bodyPr anchor="ctr"/>
          <a:p>
            <a:pPr algn="r">
              <a:lnSpc>
                <a:spcPct val="100000"/>
              </a:lnSpc>
            </a:pPr>
            <a:fld id="{B911AC51-2720-4165-B8FC-657B4B7AFA00}" type="datetime">
              <a:rPr b="0" lang="pl-PL" sz="1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18-5-30</a:t>
            </a:fld>
            <a:endParaRPr b="0" lang="pl-PL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55" name="PlaceHolder 5"/>
          <p:cNvSpPr>
            <a:spLocks noGrp="1"/>
          </p:cNvSpPr>
          <p:nvPr>
            <p:ph type="ftr"/>
          </p:nvPr>
        </p:nvSpPr>
        <p:spPr>
          <a:xfrm>
            <a:off x="913680" y="5883120"/>
            <a:ext cx="6672600" cy="364680"/>
          </a:xfrm>
          <a:prstGeom prst="rect">
            <a:avLst/>
          </a:prstGeom>
        </p:spPr>
        <p:txBody>
          <a:bodyPr anchor="ctr"/>
          <a:p>
            <a:endParaRPr b="0" lang="pl-PL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56" name="PlaceHolder 6"/>
          <p:cNvSpPr>
            <a:spLocks noGrp="1"/>
          </p:cNvSpPr>
          <p:nvPr>
            <p:ph type="sldNum"/>
          </p:nvPr>
        </p:nvSpPr>
        <p:spPr>
          <a:xfrm>
            <a:off x="10514160" y="5883120"/>
            <a:ext cx="763920" cy="364680"/>
          </a:xfrm>
          <a:prstGeom prst="rect">
            <a:avLst/>
          </a:prstGeom>
        </p:spPr>
        <p:txBody>
          <a:bodyPr anchor="ctr"/>
          <a:p>
            <a:pPr algn="r">
              <a:lnSpc>
                <a:spcPct val="100000"/>
              </a:lnSpc>
            </a:pPr>
            <a:fld id="{41983923-FB92-4387-9D04-AAFD23C5C9A8}" type="slidenum">
              <a:rPr b="0" lang="pl-PL" sz="1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&lt;numer&gt;</a:t>
            </a:fld>
            <a:endParaRPr b="0" lang="pl-PL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  <p:sldLayoutId id="2147483736" r:id="rId13"/>
    <p:sldLayoutId id="2147483737" r:id="rId14"/>
    <p:sldLayoutId id="2147483738" r:id="rId15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39.jpeg"/><Relationship Id="rId2" Type="http://schemas.openxmlformats.org/officeDocument/2006/relationships/image" Target="../media/image40.jpeg"/><Relationship Id="rId3" Type="http://schemas.openxmlformats.org/officeDocument/2006/relationships/image" Target="../media/image41.png"/><Relationship Id="rId4" Type="http://schemas.openxmlformats.org/officeDocument/2006/relationships/slideLayout" Target="../slideLayouts/slideLayout25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7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42.png"/><Relationship Id="rId2" Type="http://schemas.openxmlformats.org/officeDocument/2006/relationships/slideLayout" Target="../slideLayouts/slideLayout25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43.png"/><Relationship Id="rId2" Type="http://schemas.openxmlformats.org/officeDocument/2006/relationships/slideLayout" Target="../slideLayouts/slideLayout25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44.jpeg"/><Relationship Id="rId2" Type="http://schemas.openxmlformats.org/officeDocument/2006/relationships/slideLayout" Target="../slideLayouts/slideLayout2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45.jpeg"/><Relationship Id="rId2" Type="http://schemas.openxmlformats.org/officeDocument/2006/relationships/slideLayout" Target="../slideLayouts/slideLayout25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46.jpeg"/><Relationship Id="rId2" Type="http://schemas.openxmlformats.org/officeDocument/2006/relationships/slideLayout" Target="../slideLayouts/slideLayout25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47.jpeg"/><Relationship Id="rId2" Type="http://schemas.openxmlformats.org/officeDocument/2006/relationships/slideLayout" Target="../slideLayouts/slideLayout49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48.png"/><Relationship Id="rId2" Type="http://schemas.openxmlformats.org/officeDocument/2006/relationships/slideLayout" Target="../slideLayouts/slideLayout17.xml"/><Relationship Id="rId3" Type="http://schemas.openxmlformats.org/officeDocument/2006/relationships/notesSlide" Target="../notesSlides/notesSlide21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49.jpeg"/><Relationship Id="rId2" Type="http://schemas.openxmlformats.org/officeDocument/2006/relationships/slideLayout" Target="../slideLayouts/slideLayout25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50.jpeg"/><Relationship Id="rId2" Type="http://schemas.openxmlformats.org/officeDocument/2006/relationships/slideLayout" Target="../slideLayouts/slideLayout61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51.jpeg"/><Relationship Id="rId2" Type="http://schemas.openxmlformats.org/officeDocument/2006/relationships/slideLayout" Target="../slideLayouts/slideLayout37.xml"/><Relationship Id="rId3" Type="http://schemas.openxmlformats.org/officeDocument/2006/relationships/notesSlide" Target="../notesSlides/notesSlide24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52.wmf"/><Relationship Id="rId2" Type="http://schemas.openxmlformats.org/officeDocument/2006/relationships/slideLayout" Target="../slideLayouts/slideLayout37.xml"/><Relationship Id="rId3" Type="http://schemas.openxmlformats.org/officeDocument/2006/relationships/notesSlide" Target="../notesSlides/notesSlide26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notesSlide" Target="../notesSlides/notesSlide27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notesSlide" Target="../notesSlides/notesSlide28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image" Target="../media/image53.png"/><Relationship Id="rId2" Type="http://schemas.openxmlformats.org/officeDocument/2006/relationships/slideLayout" Target="../slideLayouts/slideLayout25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image" Target="../media/image54.jpeg"/><Relationship Id="rId2" Type="http://schemas.openxmlformats.org/officeDocument/2006/relationships/slideLayout" Target="../slideLayouts/slideLayout25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image" Target="../media/image55.jpeg"/><Relationship Id="rId2" Type="http://schemas.openxmlformats.org/officeDocument/2006/relationships/slideLayout" Target="../slideLayouts/slideLayout25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notesSlide" Target="../notesSlides/notesSlide32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image" Target="../media/image56.png"/><Relationship Id="rId2" Type="http://schemas.openxmlformats.org/officeDocument/2006/relationships/image" Target="../media/image57.png"/><Relationship Id="rId3" Type="http://schemas.openxmlformats.org/officeDocument/2006/relationships/slideLayout" Target="../slideLayouts/slideLayout25.xml"/>
</Relationships>
</file>

<file path=ppt/slides/_rels/slide35.xml.rels><?xml version="1.0" encoding="UTF-8"?>
<Relationships xmlns="http://schemas.openxmlformats.org/package/2006/relationships"><Relationship Id="rId1" Type="http://schemas.openxmlformats.org/officeDocument/2006/relationships/image" Target="../media/image58.png"/><Relationship Id="rId2" Type="http://schemas.openxmlformats.org/officeDocument/2006/relationships/slideLayout" Target="../slideLayouts/slideLayout25.xml"/>
</Relationships>
</file>

<file path=ppt/slides/_rels/slide36.xml.rels><?xml version="1.0" encoding="UTF-8"?>
<Relationships xmlns="http://schemas.openxmlformats.org/package/2006/relationships"><Relationship Id="rId1" Type="http://schemas.openxmlformats.org/officeDocument/2006/relationships/image" Target="../media/image59.jpeg"/><Relationship Id="rId2" Type="http://schemas.openxmlformats.org/officeDocument/2006/relationships/slideLayout" Target="../slideLayouts/slideLayout25.xml"/>
</Relationships>
</file>

<file path=ppt/slides/_rels/slide37.xml.rels><?xml version="1.0" encoding="UTF-8"?>
<Relationships xmlns="http://schemas.openxmlformats.org/package/2006/relationships"><Relationship Id="rId1" Type="http://schemas.openxmlformats.org/officeDocument/2006/relationships/image" Target="../media/image60.png"/><Relationship Id="rId2" Type="http://schemas.openxmlformats.org/officeDocument/2006/relationships/slideLayout" Target="../slideLayouts/slideLayout25.xml"/>
</Relationships>
</file>

<file path=ppt/slides/_rels/slide38.xml.rels><?xml version="1.0" encoding="UTF-8"?>
<Relationships xmlns="http://schemas.openxmlformats.org/package/2006/relationships"><Relationship Id="rId1" Type="http://schemas.openxmlformats.org/officeDocument/2006/relationships/image" Target="../media/image61.png"/><Relationship Id="rId2" Type="http://schemas.openxmlformats.org/officeDocument/2006/relationships/slideLayout" Target="../slideLayouts/slideLayout37.xml"/><Relationship Id="rId3" Type="http://schemas.openxmlformats.org/officeDocument/2006/relationships/notesSlide" Target="../notesSlides/notesSlide38.xml"/>
</Relationships>
</file>

<file path=ppt/slides/_rels/slide39.xml.rels><?xml version="1.0" encoding="UTF-8"?>
<Relationships xmlns="http://schemas.openxmlformats.org/package/2006/relationships"><Relationship Id="rId1" Type="http://schemas.openxmlformats.org/officeDocument/2006/relationships/image" Target="../media/image62.png"/><Relationship Id="rId2" Type="http://schemas.openxmlformats.org/officeDocument/2006/relationships/slideLayout" Target="../slideLayouts/slideLayout25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
</Relationships>
</file>

<file path=ppt/slides/_rels/slide40.xml.rels><?xml version="1.0" encoding="UTF-8"?>
<Relationships xmlns="http://schemas.openxmlformats.org/package/2006/relationships"><Relationship Id="rId1" Type="http://schemas.openxmlformats.org/officeDocument/2006/relationships/image" Target="../media/image63.jpeg"/><Relationship Id="rId2" Type="http://schemas.openxmlformats.org/officeDocument/2006/relationships/slideLayout" Target="../slideLayouts/slideLayout25.xml"/>
</Relationships>
</file>

<file path=ppt/slides/_rels/slide41.xml.rels><?xml version="1.0" encoding="UTF-8"?>
<Relationships xmlns="http://schemas.openxmlformats.org/package/2006/relationships"><Relationship Id="rId1" Type="http://schemas.openxmlformats.org/officeDocument/2006/relationships/image" Target="../media/image64.jpeg"/><Relationship Id="rId2" Type="http://schemas.openxmlformats.org/officeDocument/2006/relationships/slideLayout" Target="../slideLayouts/slideLayout25.xml"/>
</Relationships>
</file>

<file path=ppt/slides/_rels/slide42.xml.rels><?xml version="1.0" encoding="UTF-8"?>
<Relationships xmlns="http://schemas.openxmlformats.org/package/2006/relationships"><Relationship Id="rId1" Type="http://schemas.openxmlformats.org/officeDocument/2006/relationships/image" Target="../media/image65.jpeg"/><Relationship Id="rId2" Type="http://schemas.openxmlformats.org/officeDocument/2006/relationships/image" Target="../media/image66.jpeg"/><Relationship Id="rId3" Type="http://schemas.openxmlformats.org/officeDocument/2006/relationships/slideLayout" Target="../slideLayouts/slideLayout25.xml"/>
</Relationships>
</file>

<file path=ppt/slides/_rels/slide43.xml.rels><?xml version="1.0" encoding="UTF-8"?>
<Relationships xmlns="http://schemas.openxmlformats.org/package/2006/relationships"><Relationship Id="rId1" Type="http://schemas.openxmlformats.org/officeDocument/2006/relationships/image" Target="../media/image67.jpeg"/><Relationship Id="rId2" Type="http://schemas.openxmlformats.org/officeDocument/2006/relationships/slideLayout" Target="../slideLayouts/slideLayout25.xml"/>
</Relationships>
</file>

<file path=ppt/slides/_rels/slide44.xml.rels><?xml version="1.0" encoding="UTF-8"?>
<Relationships xmlns="http://schemas.openxmlformats.org/package/2006/relationships"><Relationship Id="rId1" Type="http://schemas.openxmlformats.org/officeDocument/2006/relationships/image" Target="../media/image68.jpeg"/><Relationship Id="rId2" Type="http://schemas.openxmlformats.org/officeDocument/2006/relationships/slideLayout" Target="../slideLayouts/slideLayout25.xml"/>
</Relationships>
</file>

<file path=ppt/slides/_rels/slide45.xml.rels><?xml version="1.0" encoding="UTF-8"?>
<Relationships xmlns="http://schemas.openxmlformats.org/package/2006/relationships"><Relationship Id="rId1" Type="http://schemas.openxmlformats.org/officeDocument/2006/relationships/image" Target="../media/image69.jpeg"/><Relationship Id="rId2" Type="http://schemas.openxmlformats.org/officeDocument/2006/relationships/slideLayout" Target="../slideLayouts/slideLayout25.xml"/>
</Relationships>
</file>

<file path=ppt/slides/_rels/slide46.xml.rels><?xml version="1.0" encoding="UTF-8"?>
<Relationships xmlns="http://schemas.openxmlformats.org/package/2006/relationships"><Relationship Id="rId1" Type="http://schemas.openxmlformats.org/officeDocument/2006/relationships/image" Target="../media/image70.jpeg"/><Relationship Id="rId2" Type="http://schemas.openxmlformats.org/officeDocument/2006/relationships/slideLayout" Target="../slideLayouts/slideLayout25.xml"/>
</Relationships>
</file>

<file path=ppt/slides/_rels/slide47.xml.rels><?xml version="1.0" encoding="UTF-8"?>
<Relationships xmlns="http://schemas.openxmlformats.org/package/2006/relationships"><Relationship Id="rId1" Type="http://schemas.openxmlformats.org/officeDocument/2006/relationships/image" Target="../media/image71.jpeg"/><Relationship Id="rId2" Type="http://schemas.openxmlformats.org/officeDocument/2006/relationships/slideLayout" Target="../slideLayouts/slideLayout25.xml"/>
</Relationships>
</file>

<file path=ppt/slides/_rels/slide48.xml.rels><?xml version="1.0" encoding="UTF-8"?>
<Relationships xmlns="http://schemas.openxmlformats.org/package/2006/relationships"><Relationship Id="rId1" Type="http://schemas.openxmlformats.org/officeDocument/2006/relationships/image" Target="../media/image72.jpeg"/><Relationship Id="rId2" Type="http://schemas.openxmlformats.org/officeDocument/2006/relationships/slideLayout" Target="../slideLayouts/slideLayout25.xml"/>
</Relationships>
</file>

<file path=ppt/slides/_rels/slide49.xml.rels><?xml version="1.0" encoding="UTF-8"?>
<Relationships xmlns="http://schemas.openxmlformats.org/package/2006/relationships"><Relationship Id="rId1" Type="http://schemas.openxmlformats.org/officeDocument/2006/relationships/image" Target="../media/image73.jpeg"/><Relationship Id="rId2" Type="http://schemas.openxmlformats.org/officeDocument/2006/relationships/slideLayout" Target="../slideLayouts/slideLayout25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29.jpeg"/><Relationship Id="rId2" Type="http://schemas.openxmlformats.org/officeDocument/2006/relationships/slideLayout" Target="../slideLayouts/slideLayout2.xml"/>
</Relationships>
</file>

<file path=ppt/slides/_rels/slide5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5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
</Relationships>
</file>

<file path=ppt/slides/_rels/slide5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7.xml"/>
</Relationships>
</file>

<file path=ppt/slides/_rels/slide53.xml.rels><?xml version="1.0" encoding="UTF-8"?>
<Relationships xmlns="http://schemas.openxmlformats.org/package/2006/relationships"><Relationship Id="rId1" Type="http://schemas.openxmlformats.org/officeDocument/2006/relationships/image" Target="../media/image74.jpeg"/><Relationship Id="rId2" Type="http://schemas.openxmlformats.org/officeDocument/2006/relationships/slideLayout" Target="../slideLayouts/slideLayout7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30.jpeg"/><Relationship Id="rId2" Type="http://schemas.openxmlformats.org/officeDocument/2006/relationships/slideLayout" Target="../slideLayouts/slideLayout2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31.jpeg"/><Relationship Id="rId2" Type="http://schemas.openxmlformats.org/officeDocument/2006/relationships/image" Target="../media/image32.jpeg"/><Relationship Id="rId3" Type="http://schemas.openxmlformats.org/officeDocument/2006/relationships/slideLayout" Target="../slideLayouts/slideLayout25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33.jpeg"/><Relationship Id="rId2" Type="http://schemas.openxmlformats.org/officeDocument/2006/relationships/image" Target="../media/image34.png"/><Relationship Id="rId3" Type="http://schemas.openxmlformats.org/officeDocument/2006/relationships/image" Target="../media/image35.jpeg"/><Relationship Id="rId4" Type="http://schemas.openxmlformats.org/officeDocument/2006/relationships/image" Target="../media/image36.jpeg"/><Relationship Id="rId5" Type="http://schemas.openxmlformats.org/officeDocument/2006/relationships/image" Target="../media/image37.jpeg"/><Relationship Id="rId6" Type="http://schemas.openxmlformats.org/officeDocument/2006/relationships/image" Target="../media/image38.jpeg"/><Relationship Id="rId7" Type="http://schemas.openxmlformats.org/officeDocument/2006/relationships/slideLayout" Target="../slideLayouts/slideLayout17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notesSlide" Target="../notesSlides/notesSlide9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TextShape 1"/>
          <p:cNvSpPr txBox="1"/>
          <p:nvPr/>
        </p:nvSpPr>
        <p:spPr>
          <a:xfrm>
            <a:off x="1751040" y="1300680"/>
            <a:ext cx="8689680" cy="250884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ctr">
              <a:lnSpc>
                <a:spcPct val="150000"/>
              </a:lnSpc>
            </a:pPr>
            <a:r>
              <a:rPr b="0" lang="en-US" sz="4800" spc="-1" strike="noStrike" cap="all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Myślenie krytyczne – wizja edukacji na xxi w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</p:txBody>
      </p:sp>
      <p:sp>
        <p:nvSpPr>
          <p:cNvPr id="297" name="TextShape 2"/>
          <p:cNvSpPr txBox="1"/>
          <p:nvPr/>
        </p:nvSpPr>
        <p:spPr>
          <a:xfrm>
            <a:off x="1751040" y="3886200"/>
            <a:ext cx="8689680" cy="137124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ctr">
              <a:lnSpc>
                <a:spcPct val="100000"/>
              </a:lnSpc>
            </a:pPr>
            <a:r>
              <a:rPr b="0" lang="pl-PL" sz="2800" spc="-1" strike="noStrike" cap="all">
                <a:solidFill>
                  <a:srgbClr val="80808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Września 11.05.18</a:t>
            </a:r>
            <a:endParaRPr b="0" lang="pl-PL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8" name="CustomShape 3"/>
          <p:cNvSpPr/>
          <p:nvPr/>
        </p:nvSpPr>
        <p:spPr>
          <a:xfrm>
            <a:off x="4943880" y="6453360"/>
            <a:ext cx="3312000" cy="272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pl-PL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© TOC dla Edukacji, Maciej Winiarek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1" dur="indefinite" restart="never" nodeType="tmRoot">
          <p:childTnLst>
            <p:seq>
              <p:cTn id="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CustomShape 1"/>
          <p:cNvSpPr/>
          <p:nvPr/>
        </p:nvSpPr>
        <p:spPr>
          <a:xfrm>
            <a:off x="1667880" y="607680"/>
            <a:ext cx="8712720" cy="961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pl-PL" sz="4400" spc="-1" strike="noStrike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KONFLIKT FILOZOFII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46" name="Picture 2" descr=""/>
          <p:cNvPicPr/>
          <p:nvPr/>
        </p:nvPicPr>
        <p:blipFill>
          <a:blip r:embed="rId1"/>
          <a:stretch/>
        </p:blipFill>
        <p:spPr>
          <a:xfrm>
            <a:off x="8430120" y="1433160"/>
            <a:ext cx="3099960" cy="1956600"/>
          </a:xfrm>
          <a:prstGeom prst="rect">
            <a:avLst/>
          </a:prstGeom>
          <a:ln>
            <a:noFill/>
          </a:ln>
        </p:spPr>
      </p:pic>
      <p:pic>
        <p:nvPicPr>
          <p:cNvPr id="347" name="Picture 4" descr=""/>
          <p:cNvPicPr/>
          <p:nvPr/>
        </p:nvPicPr>
        <p:blipFill>
          <a:blip r:embed="rId2"/>
          <a:stretch/>
        </p:blipFill>
        <p:spPr>
          <a:xfrm>
            <a:off x="579960" y="1380600"/>
            <a:ext cx="2972880" cy="1972440"/>
          </a:xfrm>
          <a:prstGeom prst="rect">
            <a:avLst/>
          </a:prstGeom>
          <a:ln>
            <a:noFill/>
          </a:ln>
        </p:spPr>
      </p:pic>
      <p:sp>
        <p:nvSpPr>
          <p:cNvPr id="348" name="CustomShape 2"/>
          <p:cNvSpPr/>
          <p:nvPr/>
        </p:nvSpPr>
        <p:spPr>
          <a:xfrm>
            <a:off x="8489880" y="3722040"/>
            <a:ext cx="3040200" cy="2650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50000"/>
              </a:lnSpc>
            </a:pPr>
            <a:r>
              <a:rPr b="0" lang="pl-PL" sz="2400" spc="-1" strike="noStrike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Lojalność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50000"/>
              </a:lnSpc>
            </a:pPr>
            <a:r>
              <a:rPr b="0" lang="pl-PL" sz="2400" spc="-1" strike="noStrike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Dyscyplina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50000"/>
              </a:lnSpc>
            </a:pPr>
            <a:r>
              <a:rPr b="0" lang="pl-PL" sz="2400" spc="-1" strike="noStrike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Posłuszeństwo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50000"/>
              </a:lnSpc>
            </a:pPr>
            <a:r>
              <a:rPr b="0" lang="pl-PL" sz="2400" spc="-1" strike="noStrike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Jedno rozwiązanie 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50000"/>
              </a:lnSpc>
            </a:pPr>
            <a:r>
              <a:rPr b="0" lang="pl-PL" sz="2400" spc="-1" strike="noStrike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„</a:t>
            </a:r>
            <a:r>
              <a:rPr b="0" lang="pl-PL" sz="2400" spc="-1" strike="noStrike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Nie myśl, zrób”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49" name="CustomShape 3"/>
          <p:cNvSpPr/>
          <p:nvPr/>
        </p:nvSpPr>
        <p:spPr>
          <a:xfrm>
            <a:off x="579960" y="3718440"/>
            <a:ext cx="4032720" cy="2650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50000"/>
              </a:lnSpc>
            </a:pPr>
            <a:r>
              <a:rPr b="0" lang="pl-PL" sz="2400" spc="-1" strike="noStrike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Wolność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50000"/>
              </a:lnSpc>
            </a:pPr>
            <a:r>
              <a:rPr b="0" lang="pl-PL" sz="2400" spc="-1" strike="noStrike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Indywidualność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50000"/>
              </a:lnSpc>
            </a:pPr>
            <a:r>
              <a:rPr b="0" lang="pl-PL" sz="2400" spc="-1" strike="noStrike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Autonomia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50000"/>
              </a:lnSpc>
            </a:pPr>
            <a:r>
              <a:rPr b="0" lang="pl-PL" sz="2400" spc="-1" strike="noStrike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Wiele dróg 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50000"/>
              </a:lnSpc>
            </a:pPr>
            <a:r>
              <a:rPr b="0" lang="pl-PL" sz="2400" spc="-1" strike="noStrike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Kreatywność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50" name="Picture 2" descr=""/>
          <p:cNvPicPr/>
          <p:nvPr/>
        </p:nvPicPr>
        <p:blipFill>
          <a:blip r:embed="rId3"/>
          <a:stretch/>
        </p:blipFill>
        <p:spPr>
          <a:xfrm>
            <a:off x="4525200" y="2790720"/>
            <a:ext cx="2973960" cy="2973960"/>
          </a:xfrm>
          <a:prstGeom prst="rect">
            <a:avLst/>
          </a:prstGeom>
          <a:ln>
            <a:noFill/>
          </a:ln>
        </p:spPr>
      </p:pic>
      <p:sp>
        <p:nvSpPr>
          <p:cNvPr id="351" name="CustomShape 4"/>
          <p:cNvSpPr/>
          <p:nvPr/>
        </p:nvSpPr>
        <p:spPr>
          <a:xfrm>
            <a:off x="4943880" y="6559560"/>
            <a:ext cx="3312000" cy="272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pl-PL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© TOC dla Edukacji, Maciej Winiarek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155" dur="indefinite" restart="never" nodeType="tmRoot">
          <p:childTnLst>
            <p:seq>
              <p:cTn id="156" dur="indefinite" nodeType="mainSeq">
                <p:childTnLst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61" dur="5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64" dur="5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69" dur="5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72" dur="5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nodeType="click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77" dur="500" fill="hold"/>
                                        <p:tgtEl>
                                          <p:spTgt spid="35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avLst>
                                        <p:tav tm="0">
                                          <p:val/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78" dur="500" fill="hold"/>
                                        <p:tgtEl>
                                          <p:spTgt spid="35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avLst>
                                        <p:tav tm="0">
                                          <p:val/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179" dur="500"/>
                                        <p:tgtEl>
                                          <p:spTgt spid="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TextShape 1"/>
          <p:cNvSpPr txBox="1"/>
          <p:nvPr/>
        </p:nvSpPr>
        <p:spPr>
          <a:xfrm>
            <a:off x="913680" y="618480"/>
            <a:ext cx="10364040" cy="15958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ctr">
              <a:lnSpc>
                <a:spcPct val="90000"/>
              </a:lnSpc>
            </a:pPr>
            <a:r>
              <a:rPr b="0" lang="en-US" sz="3600" spc="-1" strike="noStrike" cap="all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Dotychczasowe paradygmaty myślowe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</p:txBody>
      </p:sp>
      <p:sp>
        <p:nvSpPr>
          <p:cNvPr id="353" name="TextShape 2"/>
          <p:cNvSpPr txBox="1"/>
          <p:nvPr/>
        </p:nvSpPr>
        <p:spPr>
          <a:xfrm>
            <a:off x="1024200" y="2286000"/>
            <a:ext cx="9719640" cy="431316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 marL="457200" indent="-456840">
              <a:lnSpc>
                <a:spcPct val="150000"/>
              </a:lnSpc>
              <a:buClr>
                <a:srgbClr val="000000"/>
              </a:buClr>
              <a:buFont typeface="Tw Cen MT"/>
              <a:buAutoNum type="arabicPeriod"/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Jedyną osobą, która może nauczać jest NAUCZYCIEL</a:t>
            </a:r>
            <a:endParaRPr b="0" lang="en-US" sz="2000" spc="-1" strike="noStrike" cap="all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  <a:p>
            <a:pPr marL="457200" indent="-456840">
              <a:lnSpc>
                <a:spcPct val="150000"/>
              </a:lnSpc>
              <a:buClr>
                <a:srgbClr val="000000"/>
              </a:buClr>
              <a:buFont typeface="Tw Cen MT"/>
              <a:buAutoNum type="arabicPeriod"/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Czas na zabawę kończy się do 7 roku życia, a potem trzeba ciężko pracować</a:t>
            </a:r>
            <a:endParaRPr b="0" lang="en-US" sz="2000" spc="-1" strike="noStrike" cap="all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  <a:p>
            <a:pPr marL="457200" indent="-456840">
              <a:lnSpc>
                <a:spcPct val="150000"/>
              </a:lnSpc>
              <a:buClr>
                <a:srgbClr val="000000"/>
              </a:buClr>
              <a:buFont typeface="Tw Cen MT"/>
              <a:buAutoNum type="arabicPeriod"/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Kij i marchewka są najlepszym sposobem aby „zmotywować” dziecko do nauki</a:t>
            </a:r>
            <a:endParaRPr b="0" lang="en-US" sz="2000" spc="-1" strike="noStrike" cap="all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  <a:p>
            <a:pPr marL="457200" indent="-456840">
              <a:lnSpc>
                <a:spcPct val="150000"/>
              </a:lnSpc>
              <a:buClr>
                <a:srgbClr val="000000"/>
              </a:buClr>
              <a:buFont typeface="Tw Cen MT"/>
              <a:buAutoNum type="arabicPeriod"/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Ocenianie, rywalizacja wpływają na wzrost chęci do nauki</a:t>
            </a:r>
            <a:endParaRPr b="0" lang="en-US" sz="2000" spc="-1" strike="noStrike" cap="all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  <a:p>
            <a:pPr marL="457200" indent="-456840">
              <a:lnSpc>
                <a:spcPct val="150000"/>
              </a:lnSpc>
              <a:buClr>
                <a:srgbClr val="000000"/>
              </a:buClr>
              <a:buFont typeface="Tw Cen MT"/>
              <a:buAutoNum type="arabicPeriod"/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Emocje, potrzeby dziecka nie mają wpływu na proces uczenia się (w szkole i w domu)</a:t>
            </a:r>
            <a:endParaRPr b="0" lang="en-US" sz="2000" spc="-1" strike="noStrike" cap="all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  <a:p>
            <a:pPr marL="457200" indent="-456840">
              <a:lnSpc>
                <a:spcPct val="150000"/>
              </a:lnSpc>
              <a:buClr>
                <a:srgbClr val="000000"/>
              </a:buClr>
              <a:buFont typeface="Tw Cen MT"/>
              <a:buAutoNum type="arabicPeriod"/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Wiedza jest kluczem do sukcesu</a:t>
            </a:r>
            <a:endParaRPr b="0" lang="en-US" sz="2000" spc="-1" strike="noStrike" cap="all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</p:txBody>
      </p:sp>
      <p:sp>
        <p:nvSpPr>
          <p:cNvPr id="354" name="CustomShape 3"/>
          <p:cNvSpPr/>
          <p:nvPr/>
        </p:nvSpPr>
        <p:spPr>
          <a:xfrm>
            <a:off x="4943880" y="6559560"/>
            <a:ext cx="3312000" cy="272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pl-PL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© TOC dla Edukacji, Maciej Winiarek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180" dur="indefinite" restart="never" nodeType="tmRoot">
          <p:childTnLst>
            <p:seq>
              <p:cTn id="181" dur="indefinite" nodeType="mainSeq">
                <p:childTnLst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>
                                            <p:txEl>
                                              <p:pRg st="0" end="4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86" dur="500"/>
                                        <p:tgtEl>
                                          <p:spTgt spid="353">
                                            <p:txEl>
                                              <p:pRg st="0" end="4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>
                                            <p:txEl>
                                              <p:pRg st="49" end="12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91" dur="500"/>
                                        <p:tgtEl>
                                          <p:spTgt spid="353">
                                            <p:txEl>
                                              <p:pRg st="49" end="12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>
                                            <p:txEl>
                                              <p:pRg st="123" end="19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96" dur="500"/>
                                        <p:tgtEl>
                                          <p:spTgt spid="353">
                                            <p:txEl>
                                              <p:pRg st="123" end="19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>
                                            <p:txEl>
                                              <p:pRg st="196" end="25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01" dur="500"/>
                                        <p:tgtEl>
                                          <p:spTgt spid="353">
                                            <p:txEl>
                                              <p:pRg st="196" end="25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>
                                            <p:txEl>
                                              <p:pRg st="253" end="33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06" dur="500"/>
                                        <p:tgtEl>
                                          <p:spTgt spid="353">
                                            <p:txEl>
                                              <p:pRg st="253" end="33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>
                                            <p:txEl>
                                              <p:pRg st="336" end="36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11" dur="500"/>
                                        <p:tgtEl>
                                          <p:spTgt spid="353">
                                            <p:txEl>
                                              <p:pRg st="336" end="36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TextShape 1"/>
          <p:cNvSpPr txBox="1"/>
          <p:nvPr/>
        </p:nvSpPr>
        <p:spPr>
          <a:xfrm>
            <a:off x="0" y="1168560"/>
            <a:ext cx="5986080" cy="382716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ctr">
              <a:lnSpc>
                <a:spcPct val="150000"/>
              </a:lnSpc>
            </a:pPr>
            <a:r>
              <a:rPr b="0" lang="en-US" sz="4400" spc="-1" strike="noStrike" cap="all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Absolwent systemu edukacji, </a:t>
            </a:r>
            <a:r>
              <a:rPr b="0" lang="en-US" sz="4400" spc="-1" strike="noStrike" cap="all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
</a:t>
            </a:r>
            <a:r>
              <a:rPr b="0" lang="en-US" sz="4400" spc="-1" strike="noStrike" cap="all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który potrafi</a:t>
            </a:r>
            <a:r>
              <a:rPr b="0" lang="en-US" sz="4400" spc="-1" strike="noStrike" cap="all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
</a:t>
            </a:r>
            <a:r>
              <a:rPr b="1" lang="en-US" sz="5400" spc="-1" strike="noStrike" cap="all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Myśleć krytycznie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</p:txBody>
      </p:sp>
      <p:pic>
        <p:nvPicPr>
          <p:cNvPr id="356" name="Obraz 4" descr=""/>
          <p:cNvPicPr/>
          <p:nvPr/>
        </p:nvPicPr>
        <p:blipFill>
          <a:blip r:embed="rId1"/>
          <a:stretch/>
        </p:blipFill>
        <p:spPr>
          <a:xfrm>
            <a:off x="6438240" y="904680"/>
            <a:ext cx="5274000" cy="5274000"/>
          </a:xfrm>
          <a:prstGeom prst="rect">
            <a:avLst/>
          </a:prstGeom>
          <a:ln>
            <a:noFill/>
          </a:ln>
        </p:spPr>
      </p:pic>
      <p:sp>
        <p:nvSpPr>
          <p:cNvPr id="357" name="CustomShape 2"/>
          <p:cNvSpPr/>
          <p:nvPr/>
        </p:nvSpPr>
        <p:spPr>
          <a:xfrm>
            <a:off x="4943880" y="6559560"/>
            <a:ext cx="3312000" cy="272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pl-PL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© TOC dla Edukacji, Maciej Winiarek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212" dur="indefinite" restart="never" nodeType="tmRoot">
          <p:childTnLst>
            <p:seq>
              <p:cTn id="213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" name="Obraz 1" descr=""/>
          <p:cNvPicPr/>
          <p:nvPr/>
        </p:nvPicPr>
        <p:blipFill>
          <a:blip r:embed="rId1"/>
          <a:srcRect l="0" t="15773" r="0" b="0"/>
          <a:stretch/>
        </p:blipFill>
        <p:spPr>
          <a:xfrm>
            <a:off x="1629360" y="-720"/>
            <a:ext cx="8858520" cy="6821280"/>
          </a:xfrm>
          <a:prstGeom prst="rect">
            <a:avLst/>
          </a:prstGeom>
          <a:ln>
            <a:noFill/>
          </a:ln>
        </p:spPr>
      </p:pic>
      <p:sp>
        <p:nvSpPr>
          <p:cNvPr id="359" name="TextShape 1"/>
          <p:cNvSpPr txBox="1"/>
          <p:nvPr/>
        </p:nvSpPr>
        <p:spPr>
          <a:xfrm>
            <a:off x="5159880" y="6581160"/>
            <a:ext cx="1559880" cy="24804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>
              <a:lnSpc>
                <a:spcPct val="100000"/>
              </a:lnSpc>
            </a:pPr>
            <a:r>
              <a:rPr b="0" lang="pl-PL" sz="11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© Maciej Winiarek</a:t>
            </a:r>
            <a:endParaRPr b="0" lang="pl-PL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0" name="Picture 4" descr=""/>
          <p:cNvPicPr/>
          <p:nvPr/>
        </p:nvPicPr>
        <p:blipFill>
          <a:blip r:embed="rId1"/>
          <a:srcRect l="9093" t="23393" r="0" b="0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ln>
            <a:noFill/>
          </a:ln>
        </p:spPr>
      </p:pic>
      <p:sp>
        <p:nvSpPr>
          <p:cNvPr id="361" name="TextShape 1"/>
          <p:cNvSpPr txBox="1"/>
          <p:nvPr/>
        </p:nvSpPr>
        <p:spPr>
          <a:xfrm>
            <a:off x="7093080" y="173520"/>
            <a:ext cx="4513320" cy="281916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ctr">
              <a:lnSpc>
                <a:spcPct val="100000"/>
              </a:lnSpc>
            </a:pPr>
            <a:r>
              <a:rPr b="0" lang="en-US" sz="4800" spc="-1" strike="noStrike" cap="all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Dlaczego teraz?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</p:txBody>
      </p:sp>
      <p:sp>
        <p:nvSpPr>
          <p:cNvPr id="362" name="TextShape 2"/>
          <p:cNvSpPr txBox="1"/>
          <p:nvPr/>
        </p:nvSpPr>
        <p:spPr>
          <a:xfrm>
            <a:off x="5159880" y="6581160"/>
            <a:ext cx="1559880" cy="24804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>
              <a:lnSpc>
                <a:spcPct val="100000"/>
              </a:lnSpc>
            </a:pPr>
            <a:r>
              <a:rPr b="0" lang="pl-PL" sz="11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© Maciej Winiarek</a:t>
            </a:r>
            <a:endParaRPr b="0" lang="pl-PL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3" name="Picture 6" descr=""/>
          <p:cNvPicPr/>
          <p:nvPr/>
        </p:nvPicPr>
        <p:blipFill>
          <a:blip r:embed="rId1"/>
          <a:stretch/>
        </p:blipFill>
        <p:spPr>
          <a:xfrm>
            <a:off x="702720" y="13680"/>
            <a:ext cx="10246320" cy="6820560"/>
          </a:xfrm>
          <a:prstGeom prst="rect">
            <a:avLst/>
          </a:prstGeom>
          <a:ln>
            <a:noFill/>
          </a:ln>
        </p:spPr>
      </p:pic>
      <p:sp>
        <p:nvSpPr>
          <p:cNvPr id="364" name="TextShape 1"/>
          <p:cNvSpPr txBox="1"/>
          <p:nvPr/>
        </p:nvSpPr>
        <p:spPr>
          <a:xfrm>
            <a:off x="5159880" y="6581160"/>
            <a:ext cx="1559880" cy="24804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>
              <a:lnSpc>
                <a:spcPct val="100000"/>
              </a:lnSpc>
            </a:pPr>
            <a:r>
              <a:rPr b="0" lang="pl-PL" sz="11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© Maciej Winiarek</a:t>
            </a:r>
            <a:endParaRPr b="0" lang="pl-PL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5" name="Picture 2" descr=""/>
          <p:cNvPicPr/>
          <p:nvPr/>
        </p:nvPicPr>
        <p:blipFill>
          <a:blip r:embed="rId1"/>
          <a:stretch/>
        </p:blipFill>
        <p:spPr>
          <a:xfrm>
            <a:off x="808200" y="448920"/>
            <a:ext cx="10260000" cy="5954040"/>
          </a:xfrm>
          <a:prstGeom prst="rect">
            <a:avLst/>
          </a:prstGeom>
          <a:ln>
            <a:noFill/>
          </a:ln>
        </p:spPr>
      </p:pic>
      <p:sp>
        <p:nvSpPr>
          <p:cNvPr id="366" name="CustomShape 1"/>
          <p:cNvSpPr/>
          <p:nvPr/>
        </p:nvSpPr>
        <p:spPr>
          <a:xfrm>
            <a:off x="4943880" y="6559560"/>
            <a:ext cx="3312000" cy="272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pl-PL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© TOC dla Edukacji, Maciej Winiarek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7" name="Obraz 7" descr=""/>
          <p:cNvPicPr/>
          <p:nvPr/>
        </p:nvPicPr>
        <p:blipFill>
          <a:blip r:embed="rId1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ln>
            <a:noFill/>
          </a:ln>
        </p:spPr>
      </p:pic>
      <p:sp>
        <p:nvSpPr>
          <p:cNvPr id="368" name="TextShape 1"/>
          <p:cNvSpPr txBox="1"/>
          <p:nvPr/>
        </p:nvSpPr>
        <p:spPr>
          <a:xfrm>
            <a:off x="1923120" y="2298600"/>
            <a:ext cx="8346600" cy="205992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ctr">
              <a:lnSpc>
                <a:spcPct val="150000"/>
              </a:lnSpc>
            </a:pPr>
            <a:r>
              <a:rPr b="1" lang="en-US" sz="4800" spc="-1" strike="noStrike" cap="all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Myślenie krytyczne = świadomość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</p:txBody>
      </p:sp>
      <p:sp>
        <p:nvSpPr>
          <p:cNvPr id="369" name="TextShape 2"/>
          <p:cNvSpPr txBox="1"/>
          <p:nvPr/>
        </p:nvSpPr>
        <p:spPr>
          <a:xfrm>
            <a:off x="5159880" y="6581160"/>
            <a:ext cx="1559880" cy="24804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>
              <a:lnSpc>
                <a:spcPct val="100000"/>
              </a:lnSpc>
            </a:pPr>
            <a:r>
              <a:rPr b="0" lang="pl-PL" sz="11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© Maciej Winiarek</a:t>
            </a:r>
            <a:endParaRPr b="0" lang="pl-PL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70" name="CustomShape 3"/>
          <p:cNvSpPr/>
          <p:nvPr/>
        </p:nvSpPr>
        <p:spPr>
          <a:xfrm>
            <a:off x="4943880" y="6559560"/>
            <a:ext cx="3312000" cy="272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pl-PL" sz="1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© TOC dla Edukacji, Maciej Winiarek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CustomShape 1"/>
          <p:cNvSpPr/>
          <p:nvPr/>
        </p:nvSpPr>
        <p:spPr>
          <a:xfrm>
            <a:off x="4367880" y="2709000"/>
            <a:ext cx="2952000" cy="2100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pl-PL" sz="4400" spc="-1" strike="noStrike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Myślenie krytyczne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72" name="CustomShape 2"/>
          <p:cNvSpPr/>
          <p:nvPr/>
        </p:nvSpPr>
        <p:spPr>
          <a:xfrm>
            <a:off x="1847520" y="1124640"/>
            <a:ext cx="2160000" cy="882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pl-PL" sz="2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Sprawdzasz FAKTY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73" name="CustomShape 3"/>
          <p:cNvSpPr/>
          <p:nvPr/>
        </p:nvSpPr>
        <p:spPr>
          <a:xfrm flipH="1" flipV="1">
            <a:off x="3719160" y="1916280"/>
            <a:ext cx="1151640" cy="7196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rgbClr val="002060"/>
            </a:solidFill>
            <a:round/>
            <a:tailEnd len="med" type="arrow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74" name="CustomShape 4"/>
          <p:cNvSpPr/>
          <p:nvPr/>
        </p:nvSpPr>
        <p:spPr>
          <a:xfrm>
            <a:off x="4727880" y="188640"/>
            <a:ext cx="2952000" cy="2069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pl-PL" sz="2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Potrafisz analizować, tworzyć hipotezy, oceniać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75" name="CustomShape 5"/>
          <p:cNvSpPr/>
          <p:nvPr/>
        </p:nvSpPr>
        <p:spPr>
          <a:xfrm flipV="1">
            <a:off x="5807880" y="1627920"/>
            <a:ext cx="360" cy="9356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rgbClr val="002060"/>
            </a:solidFill>
            <a:round/>
            <a:tailEnd len="med" type="arrow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76" name="CustomShape 6"/>
          <p:cNvSpPr/>
          <p:nvPr/>
        </p:nvSpPr>
        <p:spPr>
          <a:xfrm>
            <a:off x="7968240" y="1124640"/>
            <a:ext cx="2376000" cy="1673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pl-PL" sz="2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Umiesz tworzyć  logiczne powiązania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77" name="CustomShape 7"/>
          <p:cNvSpPr/>
          <p:nvPr/>
        </p:nvSpPr>
        <p:spPr>
          <a:xfrm flipV="1">
            <a:off x="6744240" y="1844280"/>
            <a:ext cx="863640" cy="7916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rgbClr val="002060"/>
            </a:solidFill>
            <a:round/>
            <a:tailEnd len="med" type="arrow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78" name="CustomShape 8"/>
          <p:cNvSpPr/>
          <p:nvPr/>
        </p:nvSpPr>
        <p:spPr>
          <a:xfrm>
            <a:off x="8184240" y="3213000"/>
            <a:ext cx="2376000" cy="1277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pl-PL" sz="2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Odróżniasz fakty od opinii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79" name="CustomShape 9"/>
          <p:cNvSpPr/>
          <p:nvPr/>
        </p:nvSpPr>
        <p:spPr>
          <a:xfrm>
            <a:off x="7320240" y="3573000"/>
            <a:ext cx="64764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rgbClr val="002060"/>
            </a:solidFill>
            <a:round/>
            <a:tailEnd len="med" type="arrow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80" name="CustomShape 10"/>
          <p:cNvSpPr/>
          <p:nvPr/>
        </p:nvSpPr>
        <p:spPr>
          <a:xfrm>
            <a:off x="8112240" y="4965120"/>
            <a:ext cx="2376000" cy="1673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pl-PL" sz="2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Rozpoznajesz swoje i innych osób emocje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81" name="CustomShape 11"/>
          <p:cNvSpPr/>
          <p:nvPr/>
        </p:nvSpPr>
        <p:spPr>
          <a:xfrm>
            <a:off x="7320240" y="4365000"/>
            <a:ext cx="791640" cy="5756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rgbClr val="002060"/>
            </a:solidFill>
            <a:round/>
            <a:tailEnd len="med" type="arrow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82" name="CustomShape 12"/>
          <p:cNvSpPr/>
          <p:nvPr/>
        </p:nvSpPr>
        <p:spPr>
          <a:xfrm>
            <a:off x="4943880" y="5766480"/>
            <a:ext cx="2664000" cy="1277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pl-PL" sz="2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Myślisz o konsekwencjach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83" name="CustomShape 13"/>
          <p:cNvSpPr/>
          <p:nvPr/>
        </p:nvSpPr>
        <p:spPr>
          <a:xfrm>
            <a:off x="5951880" y="4725000"/>
            <a:ext cx="360" cy="9356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rgbClr val="002060"/>
            </a:solidFill>
            <a:round/>
            <a:tailEnd len="med" type="arrow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84" name="CustomShape 14"/>
          <p:cNvSpPr/>
          <p:nvPr/>
        </p:nvSpPr>
        <p:spPr>
          <a:xfrm>
            <a:off x="1775520" y="4944600"/>
            <a:ext cx="2664000" cy="1673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pl-PL" sz="2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Kwestionujesz oczywistości, własne założenia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85" name="CustomShape 15"/>
          <p:cNvSpPr/>
          <p:nvPr/>
        </p:nvSpPr>
        <p:spPr>
          <a:xfrm flipH="1">
            <a:off x="3935160" y="4221000"/>
            <a:ext cx="647640" cy="5036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rgbClr val="002060"/>
            </a:solidFill>
            <a:round/>
            <a:tailEnd len="med" type="arrow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86" name="CustomShape 16"/>
          <p:cNvSpPr/>
          <p:nvPr/>
        </p:nvSpPr>
        <p:spPr>
          <a:xfrm>
            <a:off x="1033560" y="2853000"/>
            <a:ext cx="2520000" cy="1278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pl-PL" sz="2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Potrafisz przetwarzać informacje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87" name="CustomShape 17"/>
          <p:cNvSpPr/>
          <p:nvPr/>
        </p:nvSpPr>
        <p:spPr>
          <a:xfrm flipH="1" flipV="1">
            <a:off x="3647160" y="3429000"/>
            <a:ext cx="791640" cy="28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rgbClr val="002060"/>
            </a:solidFill>
            <a:round/>
            <a:tailEnd len="med" type="arrow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88" name="CustomShape 18"/>
          <p:cNvSpPr/>
          <p:nvPr/>
        </p:nvSpPr>
        <p:spPr>
          <a:xfrm>
            <a:off x="4943880" y="6559560"/>
            <a:ext cx="3312000" cy="272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pl-PL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© TOC dla Edukacji, Maciej Winiarek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214" dur="indefinite" restart="never" nodeType="tmRoot">
          <p:childTnLst>
            <p:seq>
              <p:cTn id="215" dur="indefinite" nodeType="mainSeq">
                <p:childTnLst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20" dur="500"/>
                                        <p:tgtEl>
                                          <p:spTgt spid="-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25" dur="500"/>
                                        <p:tgtEl>
                                          <p:spTgt spid="-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30" dur="500"/>
                                        <p:tgtEl>
                                          <p:spTgt spid="-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35" dur="500"/>
                                        <p:tgtEl>
                                          <p:spTgt spid="-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40" dur="500"/>
                                        <p:tgtEl>
                                          <p:spTgt spid="-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45" dur="500"/>
                                        <p:tgtEl>
                                          <p:spTgt spid="-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6" fill="hold">
                      <p:stCondLst>
                        <p:cond delay="indefinite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50" dur="500"/>
                                        <p:tgtEl>
                                          <p:spTgt spid="-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55" dur="500"/>
                                        <p:tgtEl>
                                          <p:spTgt spid="-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CustomShape 1"/>
          <p:cNvSpPr/>
          <p:nvPr/>
        </p:nvSpPr>
        <p:spPr>
          <a:xfrm>
            <a:off x="981360" y="4253040"/>
            <a:ext cx="1995480" cy="1011600"/>
          </a:xfrm>
          <a:prstGeom prst="homePlate">
            <a:avLst>
              <a:gd name="adj" fmla="val 50000"/>
            </a:avLst>
          </a:prstGeom>
          <a:solidFill>
            <a:srgbClr val="ff0000"/>
          </a:solidFill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pl-PL" sz="2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BODZIEC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90" name="CustomShape 2"/>
          <p:cNvSpPr/>
          <p:nvPr/>
        </p:nvSpPr>
        <p:spPr>
          <a:xfrm>
            <a:off x="9179640" y="4325040"/>
            <a:ext cx="1937160" cy="93960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pl-PL" sz="2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REAKCJA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91" name="CustomShape 3"/>
          <p:cNvSpPr/>
          <p:nvPr/>
        </p:nvSpPr>
        <p:spPr>
          <a:xfrm>
            <a:off x="3613680" y="3785040"/>
            <a:ext cx="4286160" cy="4111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pl-PL" sz="6600" spc="-1" strike="noStrike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WOLNOŚĆ 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pl-PL" sz="6600" spc="-1" strike="noStrike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WYBORU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92" name="CustomShape 4"/>
          <p:cNvSpPr/>
          <p:nvPr/>
        </p:nvSpPr>
        <p:spPr>
          <a:xfrm>
            <a:off x="2154240" y="495720"/>
            <a:ext cx="3133440" cy="2098080"/>
          </a:xfrm>
          <a:prstGeom prst="homePlate">
            <a:avLst>
              <a:gd name="adj" fmla="val 50000"/>
            </a:avLst>
          </a:prstGeom>
          <a:solidFill>
            <a:srgbClr val="ff0000"/>
          </a:solidFill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pl-PL" sz="2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BODZIEC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93" name="CustomShape 5"/>
          <p:cNvSpPr/>
          <p:nvPr/>
        </p:nvSpPr>
        <p:spPr>
          <a:xfrm>
            <a:off x="6389640" y="495720"/>
            <a:ext cx="3065760" cy="2098080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pl-PL" sz="2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REAKCJA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94" name="CustomShape 6"/>
          <p:cNvSpPr/>
          <p:nvPr/>
        </p:nvSpPr>
        <p:spPr>
          <a:xfrm>
            <a:off x="5088240" y="1224360"/>
            <a:ext cx="1301040" cy="546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50000"/>
              </a:lnSpc>
            </a:pPr>
            <a:r>
              <a:rPr b="1" lang="pl-PL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WOLNOŚĆ 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50000"/>
              </a:lnSpc>
            </a:pPr>
            <a:r>
              <a:rPr b="1" lang="pl-PL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WYBORU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95" name="CustomShape 7"/>
          <p:cNvSpPr/>
          <p:nvPr/>
        </p:nvSpPr>
        <p:spPr>
          <a:xfrm>
            <a:off x="4943880" y="6559560"/>
            <a:ext cx="3312000" cy="272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pl-PL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© TOC dla Edukacji, Maciej Winiarek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256" dur="indefinite" restart="never" nodeType="tmRoot">
          <p:childTnLst>
            <p:seq>
              <p:cTn id="257" dur="indefinite" nodeType="mainSeq">
                <p:childTnLst>
                  <p:par>
                    <p:cTn id="258" fill="hold">
                      <p:stCondLst>
                        <p:cond delay="indefinite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nodeType="click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62" dur="500" fill="hold"/>
                                        <p:tgtEl>
                                          <p:spTgt spid="-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avLst>
                                        <p:tav tm="0">
                                          <p:val/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63" dur="500" fill="hold"/>
                                        <p:tgtEl>
                                          <p:spTgt spid="-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avLst>
                                        <p:tav tm="0">
                                          <p:val/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264" dur="500"/>
                                        <p:tgtEl>
                                          <p:spTgt spid="-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5" fill="hold">
                      <p:stCondLst>
                        <p:cond delay="indefinite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nodeType="click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69" dur="500" fill="hold"/>
                                        <p:tgtEl>
                                          <p:spTgt spid="-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avLst>
                                        <p:tav tm="0">
                                          <p:val/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70" dur="500" fill="hold"/>
                                        <p:tgtEl>
                                          <p:spTgt spid="-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avLst>
                                        <p:tav tm="0">
                                          <p:val/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271" dur="500"/>
                                        <p:tgtEl>
                                          <p:spTgt spid="-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CustomShape 1"/>
          <p:cNvSpPr/>
          <p:nvPr/>
        </p:nvSpPr>
        <p:spPr>
          <a:xfrm>
            <a:off x="9238680" y="3740760"/>
            <a:ext cx="582120" cy="5698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3585" y="0"/>
                </a:moveTo>
                <a:lnTo>
                  <a:pt x="0" y="12857"/>
                </a:lnTo>
                <a:lnTo>
                  <a:pt x="21600" y="5271"/>
                </a:lnTo>
                <a:lnTo>
                  <a:pt x="4279" y="21600"/>
                </a:lnTo>
              </a:path>
            </a:pathLst>
          </a:custGeom>
          <a:noFill/>
          <a:ln w="12600">
            <a:solidFill>
              <a:srgbClr val="ff0000"/>
            </a:solidFill>
            <a:miter/>
            <a:headEnd len="med" type="triangle" w="med"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00" name="CustomShape 2"/>
          <p:cNvSpPr/>
          <p:nvPr/>
        </p:nvSpPr>
        <p:spPr>
          <a:xfrm>
            <a:off x="8112240" y="4429800"/>
            <a:ext cx="3417840" cy="20952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260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01" name="CustomShape 3"/>
          <p:cNvSpPr/>
          <p:nvPr/>
        </p:nvSpPr>
        <p:spPr>
          <a:xfrm>
            <a:off x="8278560" y="4959360"/>
            <a:ext cx="3085560" cy="11106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1" lang="pl-PL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D’. 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pl-PL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Będziemy stosować tylko tradycyjne metody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2" name="CustomShape 4"/>
          <p:cNvSpPr/>
          <p:nvPr/>
        </p:nvSpPr>
        <p:spPr>
          <a:xfrm>
            <a:off x="8035200" y="1338120"/>
            <a:ext cx="3328560" cy="216396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260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03" name="CustomShape 5"/>
          <p:cNvSpPr/>
          <p:nvPr/>
        </p:nvSpPr>
        <p:spPr>
          <a:xfrm>
            <a:off x="8196840" y="1903320"/>
            <a:ext cx="3004920" cy="11106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1" lang="pl-PL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D. 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pl-PL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Będziemy stosować nowoczesne metody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4" name="CustomShape 6"/>
          <p:cNvSpPr/>
          <p:nvPr/>
        </p:nvSpPr>
        <p:spPr>
          <a:xfrm>
            <a:off x="3635280" y="1268640"/>
            <a:ext cx="3627720" cy="215244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260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05" name="CustomShape 7"/>
          <p:cNvSpPr/>
          <p:nvPr/>
        </p:nvSpPr>
        <p:spPr>
          <a:xfrm>
            <a:off x="3811680" y="1828080"/>
            <a:ext cx="3274920" cy="11106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1" lang="pl-PL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B. 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pl-PL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Potrzebujemy rozwoju dla siebie i naszych uczniów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6" name="CustomShape 8"/>
          <p:cNvSpPr/>
          <p:nvPr/>
        </p:nvSpPr>
        <p:spPr>
          <a:xfrm>
            <a:off x="200880" y="2493000"/>
            <a:ext cx="2822400" cy="236196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260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07" name="CustomShape 9"/>
          <p:cNvSpPr/>
          <p:nvPr/>
        </p:nvSpPr>
        <p:spPr>
          <a:xfrm>
            <a:off x="338040" y="2794680"/>
            <a:ext cx="2547720" cy="184212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1" lang="pl-PL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A. 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pl-PL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Chcemy odnosić sukcesy i przygotowywać do życia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8" name="CustomShape 10"/>
          <p:cNvSpPr/>
          <p:nvPr/>
        </p:nvSpPr>
        <p:spPr>
          <a:xfrm flipH="1" flipV="1">
            <a:off x="7262640" y="2344680"/>
            <a:ext cx="771480" cy="745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5560">
            <a:solidFill>
              <a:srgbClr val="4f81bd"/>
            </a:solidFill>
            <a:bevel/>
            <a:tailEnd len="med" type="arrow" w="med"/>
          </a:ln>
          <a:effectLst>
            <a:outerShdw blurRad="38100" dir="5400000" dist="23000" rotWithShape="0">
              <a:srgbClr val="000000">
                <a:alpha val="35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309" name="CustomShape 11"/>
          <p:cNvSpPr/>
          <p:nvPr/>
        </p:nvSpPr>
        <p:spPr>
          <a:xfrm flipH="1">
            <a:off x="3022560" y="2345400"/>
            <a:ext cx="611640" cy="13284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5560">
            <a:solidFill>
              <a:srgbClr val="4f81bd"/>
            </a:solidFill>
            <a:bevel/>
            <a:tailEnd len="med" type="arrow" w="med"/>
          </a:ln>
          <a:effectLst>
            <a:outerShdw blurRad="38100" dir="5400000" dist="23000" rotWithShape="0">
              <a:srgbClr val="000000">
                <a:alpha val="35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310" name="CustomShape 12"/>
          <p:cNvSpPr/>
          <p:nvPr/>
        </p:nvSpPr>
        <p:spPr>
          <a:xfrm flipH="1" flipV="1">
            <a:off x="3023280" y="3674160"/>
            <a:ext cx="687600" cy="17503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5560">
            <a:solidFill>
              <a:srgbClr val="4f81bd"/>
            </a:solidFill>
            <a:bevel/>
            <a:tailEnd len="med" type="arrow" w="med"/>
          </a:ln>
          <a:effectLst>
            <a:outerShdw blurRad="38100" dir="5400000" dist="23000" rotWithShape="0">
              <a:srgbClr val="000000">
                <a:alpha val="35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311" name="CustomShape 13"/>
          <p:cNvSpPr/>
          <p:nvPr/>
        </p:nvSpPr>
        <p:spPr>
          <a:xfrm flipH="1" flipV="1">
            <a:off x="7435800" y="5424480"/>
            <a:ext cx="676080" cy="525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5560">
            <a:solidFill>
              <a:srgbClr val="4f81bd"/>
            </a:solidFill>
            <a:bevel/>
            <a:tailEnd len="med" type="arrow" w="med"/>
          </a:ln>
          <a:effectLst>
            <a:outerShdw blurRad="38100" dir="5400000" dist="23000" rotWithShape="0">
              <a:srgbClr val="000000">
                <a:alpha val="35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312" name="CustomShape 14"/>
          <p:cNvSpPr/>
          <p:nvPr/>
        </p:nvSpPr>
        <p:spPr>
          <a:xfrm>
            <a:off x="3711240" y="4338000"/>
            <a:ext cx="3724200" cy="217296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260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13" name="CustomShape 15"/>
          <p:cNvSpPr/>
          <p:nvPr/>
        </p:nvSpPr>
        <p:spPr>
          <a:xfrm>
            <a:off x="3892320" y="4542120"/>
            <a:ext cx="3362040" cy="184212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1" lang="pl-PL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C. 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pl-PL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Potrzebujemy stabilizacji, pracy na znanych schematach, przygotowania do testów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4" name="TextShape 16"/>
          <p:cNvSpPr txBox="1"/>
          <p:nvPr/>
        </p:nvSpPr>
        <p:spPr>
          <a:xfrm>
            <a:off x="1981080" y="92160"/>
            <a:ext cx="8229240" cy="88812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0" lang="en-US" sz="4400" spc="-1" strike="noStrike" cap="all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Konflikt w szkole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</p:txBody>
      </p:sp>
      <p:sp>
        <p:nvSpPr>
          <p:cNvPr id="315" name="CustomShape 17"/>
          <p:cNvSpPr/>
          <p:nvPr/>
        </p:nvSpPr>
        <p:spPr>
          <a:xfrm>
            <a:off x="4943880" y="6453360"/>
            <a:ext cx="3312000" cy="272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pl-PL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© TOC dla Edukacji, Maciej Winiarek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3" dur="indefinite" restart="never" nodeType="tmRoot">
          <p:childTnLst>
            <p:seq>
              <p:cTn id="4" dur="indefinite" nodeType="mainSeq">
                <p:childTnLst>
                  <p:par>
                    <p:cTn id="5" fill="hold">
                      <p:stCondLst>
                        <p:cond delay="indefinite"/>
                      </p:stCondLst>
                      <p:childTnLst>
                        <p:par>
                          <p:cTn id="6" fill="hold">
                            <p:stCondLst>
                              <p:cond delay="0"/>
                            </p:stCondLst>
                            <p:childTnLst>
                              <p:par>
                                <p:cTn id="7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9" dur="500"/>
                                        <p:tgtEl>
                                          <p:spTgt spid="-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4" dur="5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7" dur="500"/>
                                        <p:tgtEl>
                                          <p:spTgt spid="-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2" dur="5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5" dur="500"/>
                                        <p:tgtEl>
                                          <p:spTgt spid="-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0" dur="50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3" dur="500"/>
                                        <p:tgtEl>
                                          <p:spTgt spid="-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8" dur="50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1" dur="500"/>
                                        <p:tgtEl>
                                          <p:spTgt spid="-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6" dur="50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CustomShape 1"/>
          <p:cNvSpPr/>
          <p:nvPr/>
        </p:nvSpPr>
        <p:spPr>
          <a:xfrm>
            <a:off x="3287520" y="5949360"/>
            <a:ext cx="2520000" cy="791640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Żyjemy w czasach natłoku informacji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97" name="CustomShape 2"/>
          <p:cNvSpPr/>
          <p:nvPr/>
        </p:nvSpPr>
        <p:spPr>
          <a:xfrm>
            <a:off x="3215520" y="4941000"/>
            <a:ext cx="3024000" cy="719640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Ryzyko, że wiele informacji nie zrozumiemy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98" name="CustomShape 3"/>
          <p:cNvSpPr/>
          <p:nvPr/>
        </p:nvSpPr>
        <p:spPr>
          <a:xfrm>
            <a:off x="3287520" y="3951000"/>
            <a:ext cx="3168000" cy="701640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Jesteśmy łatwym celem do manipulacji (reklamy, polityka)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99" name="CustomShape 4"/>
          <p:cNvSpPr/>
          <p:nvPr/>
        </p:nvSpPr>
        <p:spPr>
          <a:xfrm>
            <a:off x="4079880" y="2239920"/>
            <a:ext cx="3384000" cy="575640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Szybko poczujemy negatywne konsekwencje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00" name="CustomShape 5"/>
          <p:cNvSpPr/>
          <p:nvPr/>
        </p:nvSpPr>
        <p:spPr>
          <a:xfrm>
            <a:off x="4727880" y="3083040"/>
            <a:ext cx="3096000" cy="539640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Podejmuje złe decyzje dla nas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01" name="CustomShape 6"/>
          <p:cNvSpPr/>
          <p:nvPr/>
        </p:nvSpPr>
        <p:spPr>
          <a:xfrm>
            <a:off x="3215520" y="1310760"/>
            <a:ext cx="3024000" cy="575640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Będziemy się czuć oszukani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02" name="CustomShape 7"/>
          <p:cNvSpPr/>
          <p:nvPr/>
        </p:nvSpPr>
        <p:spPr>
          <a:xfrm flipV="1">
            <a:off x="4547880" y="5660640"/>
            <a:ext cx="179640" cy="2876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round/>
            <a:tailEnd len="med" type="arrow" w="med"/>
          </a:ln>
          <a:effectLst>
            <a:outerShdw blurRad="50800" dir="5400000" dist="25400" rotWithShape="0">
              <a:srgbClr val="000000">
                <a:alpha val="28000"/>
              </a:srgbClr>
            </a:outerShd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/>
        </p:style>
      </p:sp>
      <p:sp>
        <p:nvSpPr>
          <p:cNvPr id="403" name="CustomShape 8"/>
          <p:cNvSpPr/>
          <p:nvPr/>
        </p:nvSpPr>
        <p:spPr>
          <a:xfrm flipV="1">
            <a:off x="4727880" y="4652280"/>
            <a:ext cx="143640" cy="2876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round/>
            <a:tailEnd len="med" type="arrow" w="med"/>
          </a:ln>
          <a:effectLst>
            <a:outerShdw blurRad="50800" dir="5400000" dist="25400" rotWithShape="0">
              <a:srgbClr val="000000">
                <a:alpha val="28000"/>
              </a:srgbClr>
            </a:outerShd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/>
        </p:style>
      </p:sp>
      <p:sp>
        <p:nvSpPr>
          <p:cNvPr id="404" name="CustomShape 9"/>
          <p:cNvSpPr/>
          <p:nvPr/>
        </p:nvSpPr>
        <p:spPr>
          <a:xfrm flipV="1">
            <a:off x="4871880" y="3623400"/>
            <a:ext cx="1403640" cy="3276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round/>
            <a:tailEnd len="med" type="arrow" w="med"/>
          </a:ln>
          <a:effectLst>
            <a:outerShdw blurRad="50800" dir="5400000" dist="25400" rotWithShape="0">
              <a:srgbClr val="000000">
                <a:alpha val="28000"/>
              </a:srgbClr>
            </a:outerShd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/>
        </p:style>
      </p:sp>
      <p:sp>
        <p:nvSpPr>
          <p:cNvPr id="405" name="CustomShape 10"/>
          <p:cNvSpPr/>
          <p:nvPr/>
        </p:nvSpPr>
        <p:spPr>
          <a:xfrm flipH="1" flipV="1">
            <a:off x="5771160" y="2815200"/>
            <a:ext cx="503640" cy="2667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round/>
            <a:tailEnd len="med" type="arrow" w="med"/>
          </a:ln>
          <a:effectLst>
            <a:outerShdw blurRad="50800" dir="5400000" dist="25400" rotWithShape="0">
              <a:srgbClr val="000000">
                <a:alpha val="28000"/>
              </a:srgbClr>
            </a:outerShd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/>
        </p:style>
      </p:sp>
      <p:sp>
        <p:nvSpPr>
          <p:cNvPr id="406" name="CustomShape 11"/>
          <p:cNvSpPr/>
          <p:nvPr/>
        </p:nvSpPr>
        <p:spPr>
          <a:xfrm flipH="1" flipV="1">
            <a:off x="4727160" y="1886040"/>
            <a:ext cx="1043640" cy="3531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round/>
            <a:tailEnd len="med" type="arrow" w="med"/>
          </a:ln>
          <a:effectLst>
            <a:outerShdw blurRad="50800" dir="5400000" dist="25400" rotWithShape="0">
              <a:srgbClr val="000000">
                <a:alpha val="28000"/>
              </a:srgbClr>
            </a:outerShd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/>
        </p:style>
      </p:sp>
      <p:sp>
        <p:nvSpPr>
          <p:cNvPr id="407" name="CustomShape 12"/>
          <p:cNvSpPr/>
          <p:nvPr/>
        </p:nvSpPr>
        <p:spPr>
          <a:xfrm>
            <a:off x="6527880" y="5949360"/>
            <a:ext cx="2615760" cy="791640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Nie potrafimy przetwarzać informacji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08" name="CustomShape 13"/>
          <p:cNvSpPr/>
          <p:nvPr/>
        </p:nvSpPr>
        <p:spPr>
          <a:xfrm>
            <a:off x="7176240" y="1281600"/>
            <a:ext cx="2808000" cy="665640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Nie potrafimy reflektować jak to się stało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09" name="CustomShape 14"/>
          <p:cNvSpPr/>
          <p:nvPr/>
        </p:nvSpPr>
        <p:spPr>
          <a:xfrm>
            <a:off x="5159880" y="104400"/>
            <a:ext cx="2304000" cy="76428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1" lang="pl-PL" sz="18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Nie mamy władzy nad własnym życiem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10" name="CustomShape 15"/>
          <p:cNvSpPr/>
          <p:nvPr/>
        </p:nvSpPr>
        <p:spPr>
          <a:xfrm flipV="1">
            <a:off x="4727880" y="868680"/>
            <a:ext cx="1583640" cy="4410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round/>
            <a:tailEnd len="med" type="arrow" w="med"/>
          </a:ln>
          <a:effectLst>
            <a:outerShdw blurRad="50800" dir="5400000" dist="25400" rotWithShape="0">
              <a:srgbClr val="000000">
                <a:alpha val="28000"/>
              </a:srgbClr>
            </a:outerShd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/>
        </p:style>
      </p:sp>
      <p:sp>
        <p:nvSpPr>
          <p:cNvPr id="411" name="CustomShape 16"/>
          <p:cNvSpPr/>
          <p:nvPr/>
        </p:nvSpPr>
        <p:spPr>
          <a:xfrm flipH="1" flipV="1">
            <a:off x="6311880" y="868680"/>
            <a:ext cx="2268000" cy="4122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round/>
            <a:tailEnd len="med" type="arrow" w="med"/>
          </a:ln>
          <a:effectLst>
            <a:outerShdw blurRad="50800" dir="5400000" dist="25400" rotWithShape="0">
              <a:srgbClr val="000000">
                <a:alpha val="28000"/>
              </a:srgbClr>
            </a:outerShd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/>
        </p:style>
      </p:sp>
      <p:sp>
        <p:nvSpPr>
          <p:cNvPr id="412" name="CustomShape 17"/>
          <p:cNvSpPr/>
          <p:nvPr/>
        </p:nvSpPr>
        <p:spPr>
          <a:xfrm flipH="1" flipV="1">
            <a:off x="4727160" y="5660640"/>
            <a:ext cx="3107880" cy="2876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round/>
            <a:tailEnd len="med" type="arrow" w="med"/>
          </a:ln>
          <a:effectLst>
            <a:outerShdw blurRad="50800" dir="5400000" dist="25400" rotWithShape="0">
              <a:srgbClr val="000000">
                <a:alpha val="28000"/>
              </a:srgbClr>
            </a:outerShd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/>
        </p:style>
      </p:sp>
      <p:sp>
        <p:nvSpPr>
          <p:cNvPr id="413" name="CustomShape 18"/>
          <p:cNvSpPr/>
          <p:nvPr/>
        </p:nvSpPr>
        <p:spPr>
          <a:xfrm>
            <a:off x="6790680" y="4941000"/>
            <a:ext cx="2833200" cy="719640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Nie potrafimy odróżniać faktów od opinii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14" name="CustomShape 19"/>
          <p:cNvSpPr/>
          <p:nvPr/>
        </p:nvSpPr>
        <p:spPr>
          <a:xfrm flipH="1" flipV="1">
            <a:off x="4871160" y="4652280"/>
            <a:ext cx="3335400" cy="2876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round/>
            <a:tailEnd len="med" type="arrow" w="med"/>
          </a:ln>
          <a:effectLst>
            <a:outerShdw blurRad="50800" dir="5400000" dist="25400" rotWithShape="0">
              <a:srgbClr val="000000">
                <a:alpha val="28000"/>
              </a:srgbClr>
            </a:outerShd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/>
        </p:style>
      </p:sp>
      <p:sp>
        <p:nvSpPr>
          <p:cNvPr id="415" name="CustomShape 20"/>
          <p:cNvSpPr/>
          <p:nvPr/>
        </p:nvSpPr>
        <p:spPr>
          <a:xfrm>
            <a:off x="6744240" y="3951000"/>
            <a:ext cx="3049200" cy="701640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Nie potrafimy ocenić krytycznie podanej informacji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16" name="CustomShape 21"/>
          <p:cNvSpPr/>
          <p:nvPr/>
        </p:nvSpPr>
        <p:spPr>
          <a:xfrm flipH="1" flipV="1">
            <a:off x="6275160" y="3623400"/>
            <a:ext cx="1992600" cy="3276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round/>
            <a:tailEnd len="med" type="arrow" w="med"/>
          </a:ln>
          <a:effectLst>
            <a:outerShdw blurRad="50800" dir="5400000" dist="25400" rotWithShape="0">
              <a:srgbClr val="000000">
                <a:alpha val="28000"/>
              </a:srgbClr>
            </a:outerShd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/>
        </p:style>
      </p:sp>
      <p:sp>
        <p:nvSpPr>
          <p:cNvPr id="417" name="CustomShape 22"/>
          <p:cNvSpPr/>
          <p:nvPr/>
        </p:nvSpPr>
        <p:spPr>
          <a:xfrm>
            <a:off x="4943880" y="6559560"/>
            <a:ext cx="3312000" cy="272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pl-PL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© TOC dla Edukacji, Maciej Winiarek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272" dur="indefinite" restart="never" nodeType="tmRoot">
          <p:childTnLst>
            <p:seq>
              <p:cTn id="273" dur="indefinite" nodeType="mainSeq">
                <p:childTnLst>
                  <p:par>
                    <p:cTn id="274" fill="hold">
                      <p:stCondLst>
                        <p:cond delay="indefinite"/>
                      </p:stCondLst>
                      <p:childTnLst>
                        <p:par>
                          <p:cTn id="275" fill="hold">
                            <p:stCondLst>
                              <p:cond delay="0"/>
                            </p:stCondLst>
                            <p:childTnLst>
                              <p:par>
                                <p:cTn id="276" nodeType="clickEffect" fill="hold" presetClass="entr" presetID="16" presetSubtype="2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arn(inVertical)" transition="out">
                                      <p:cBhvr additive="repl">
                                        <p:cTn id="278" dur="500"/>
                                        <p:tgtEl>
                                          <p:spTgt spid="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9" nodeType="withEffect" fill="hold" presetClass="entr" presetID="16" presetSubtype="2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arn(inVertical)" transition="out">
                                      <p:cBhvr additive="repl">
                                        <p:cTn id="281" dur="500"/>
                                        <p:tgtEl>
                                          <p:spTgt spid="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2" fill="hold">
                      <p:stCondLst>
                        <p:cond delay="indefinite"/>
                      </p:stCondLst>
                      <p:childTnLst>
                        <p:par>
                          <p:cTn id="283" fill="hold">
                            <p:stCondLst>
                              <p:cond delay="0"/>
                            </p:stCondLst>
                            <p:childTnLst>
                              <p:par>
                                <p:cTn id="284" nodeType="clickEffect" fill="hold" presetClass="entr" presetID="16" presetSubtype="2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arn(inVertical)" transition="out">
                                      <p:cBhvr additive="repl">
                                        <p:cTn id="286" dur="500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nodeType="withEffect" fill="hold" presetClass="entr" presetID="16" presetSubtype="2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arn(inVertical)" transition="out">
                                      <p:cBhvr additive="repl">
                                        <p:cTn id="289" dur="500"/>
                                        <p:tgtEl>
                                          <p:spTgt spid="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0" fill="hold">
                      <p:stCondLst>
                        <p:cond delay="indefinite"/>
                      </p:stCondLst>
                      <p:childTnLst>
                        <p:par>
                          <p:cTn id="291" fill="hold">
                            <p:stCondLst>
                              <p:cond delay="0"/>
                            </p:stCondLst>
                            <p:childTnLst>
                              <p:par>
                                <p:cTn id="292" nodeType="click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94" dur="1000"/>
                                        <p:tgtEl>
                                          <p:spTgt spid="3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95" dur="1000" fill="hold"/>
                                        <p:tgtEl>
                                          <p:spTgt spid="3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96" dur="1000" fill="hold"/>
                                        <p:tgtEl>
                                          <p:spTgt spid="3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7" fill="hold">
                      <p:stCondLst>
                        <p:cond delay="indefinite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nodeType="clickEffect" fill="hold" presetClass="entr" presetID="16" presetSubtype="2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arn(inVertical)" transition="out">
                                      <p:cBhvr additive="repl">
                                        <p:cTn id="301" dur="500"/>
                                        <p:tgtEl>
                                          <p:spTgt spid="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2" nodeType="withEffect" fill="hold" presetClass="entr" presetID="16" presetSubtype="2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arn(inVertical)" transition="out">
                                      <p:cBhvr additive="repl">
                                        <p:cTn id="304" dur="500"/>
                                        <p:tgtEl>
                                          <p:spTgt spid="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5" nodeType="withEffect" fill="hold" presetClass="entr" presetID="16" presetSubtype="2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arn(inVertical)" transition="out">
                                      <p:cBhvr additive="repl">
                                        <p:cTn id="307" dur="500"/>
                                        <p:tgtEl>
                                          <p:spTgt spid="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8" fill="hold">
                      <p:stCondLst>
                        <p:cond delay="indefinite"/>
                      </p:stCondLst>
                      <p:childTnLst>
                        <p:par>
                          <p:cTn id="309" fill="hold">
                            <p:stCondLst>
                              <p:cond delay="0"/>
                            </p:stCondLst>
                            <p:childTnLst>
                              <p:par>
                                <p:cTn id="310" nodeType="click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12" dur="1000"/>
                                        <p:tgtEl>
                                          <p:spTgt spid="3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313" dur="1000" fill="hold"/>
                                        <p:tgtEl>
                                          <p:spTgt spid="3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14" dur="1000" fill="hold"/>
                                        <p:tgtEl>
                                          <p:spTgt spid="3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5" fill="hold">
                      <p:stCondLst>
                        <p:cond delay="indefinite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nodeType="clickEffect" fill="hold" presetClass="entr" presetID="16" presetSubtype="2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arn(inVertical)" transition="out">
                                      <p:cBhvr additive="repl">
                                        <p:cTn id="319" dur="500"/>
                                        <p:tgtEl>
                                          <p:spTgt spid="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0" nodeType="withEffect" fill="hold" presetClass="entr" presetID="16" presetSubtype="2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arn(inVertical)" transition="out">
                                      <p:cBhvr additive="repl">
                                        <p:cTn id="322" dur="500"/>
                                        <p:tgtEl>
                                          <p:spTgt spid="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3" nodeType="withEffect" fill="hold" presetClass="entr" presetID="16" presetSubtype="2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arn(inVertical)" transition="out">
                                      <p:cBhvr additive="repl">
                                        <p:cTn id="325" dur="50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6" fill="hold">
                      <p:stCondLst>
                        <p:cond delay="indefinite"/>
                      </p:stCondLst>
                      <p:childTnLst>
                        <p:par>
                          <p:cTn id="327" fill="hold">
                            <p:stCondLst>
                              <p:cond delay="0"/>
                            </p:stCondLst>
                            <p:childTnLst>
                              <p:par>
                                <p:cTn id="328" nodeType="click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30" dur="1000"/>
                                        <p:tgtEl>
                                          <p:spTgt spid="4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331" dur="1000" fill="hold"/>
                                        <p:tgtEl>
                                          <p:spTgt spid="4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32" dur="1000" fill="hold"/>
                                        <p:tgtEl>
                                          <p:spTgt spid="4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3" fill="hold">
                      <p:stCondLst>
                        <p:cond delay="indefinite"/>
                      </p:stCondLst>
                      <p:childTnLst>
                        <p:par>
                          <p:cTn id="334" fill="hold">
                            <p:stCondLst>
                              <p:cond delay="0"/>
                            </p:stCondLst>
                            <p:childTnLst>
                              <p:par>
                                <p:cTn id="335" nodeType="click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37" dur="100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338" dur="1000" fill="hold"/>
                                        <p:tgtEl>
                                          <p:spTgt spid="4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39" dur="1000" fill="hold"/>
                                        <p:tgtEl>
                                          <p:spTgt spid="4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0" nodeType="with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42" dur="1000"/>
                                        <p:tgtEl>
                                          <p:spTgt spid="3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343" dur="1000" fill="hold"/>
                                        <p:tgtEl>
                                          <p:spTgt spid="3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44" dur="1000" fill="hold"/>
                                        <p:tgtEl>
                                          <p:spTgt spid="3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5" fill="hold">
                      <p:stCondLst>
                        <p:cond delay="indefinite"/>
                      </p:stCondLst>
                      <p:childTnLst>
                        <p:par>
                          <p:cTn id="346" fill="hold">
                            <p:stCondLst>
                              <p:cond delay="0"/>
                            </p:stCondLst>
                            <p:childTnLst>
                              <p:par>
                                <p:cTn id="347" nodeType="click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49" dur="1000"/>
                                        <p:tgtEl>
                                          <p:spTgt spid="4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350" dur="1000" fill="hold"/>
                                        <p:tgtEl>
                                          <p:spTgt spid="4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51" dur="1000" fill="hold"/>
                                        <p:tgtEl>
                                          <p:spTgt spid="4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2" nodeType="with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54" dur="1000"/>
                                        <p:tgtEl>
                                          <p:spTgt spid="4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355" dur="1000" fill="hold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56" dur="1000" fill="hold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7" fill="hold">
                      <p:stCondLst>
                        <p:cond delay="indefinite"/>
                      </p:stCondLst>
                      <p:childTnLst>
                        <p:par>
                          <p:cTn id="358" fill="hold">
                            <p:stCondLst>
                              <p:cond delay="0"/>
                            </p:stCondLst>
                            <p:childTnLst>
                              <p:par>
                                <p:cTn id="359" nodeType="clickEffect" fill="hold" presetClass="entr" presetID="16" presetSubtype="2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arn(inVertical)" transition="out">
                                      <p:cBhvr additive="repl">
                                        <p:cTn id="361" dur="500"/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2" nodeType="withEffect" fill="hold" presetClass="entr" presetID="16" presetSubtype="2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arn(inVertical)" transition="out">
                                      <p:cBhvr additive="repl">
                                        <p:cTn id="364" dur="500"/>
                                        <p:tgtEl>
                                          <p:spTgt spid="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5" nodeType="withEffect" fill="hold" presetClass="entr" presetID="16" presetSubtype="2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arn(inVertical)" transition="out">
                                      <p:cBhvr additive="repl">
                                        <p:cTn id="367" dur="500"/>
                                        <p:tgtEl>
                                          <p:spTgt spid="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8" fill="hold">
                      <p:stCondLst>
                        <p:cond delay="indefinite"/>
                      </p:stCondLst>
                      <p:childTnLst>
                        <p:par>
                          <p:cTn id="369" fill="hold">
                            <p:stCondLst>
                              <p:cond delay="0"/>
                            </p:stCondLst>
                            <p:childTnLst>
                              <p:par>
                                <p:cTn id="370" nodeType="clickEffect" fill="hold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out">
                                      <p:cBhvr additive="repl">
                                        <p:cTn id="372" dur="500"/>
                                        <p:tgtEl>
                                          <p:spTgt spid="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TextShape 1"/>
          <p:cNvSpPr txBox="1"/>
          <p:nvPr/>
        </p:nvSpPr>
        <p:spPr>
          <a:xfrm>
            <a:off x="1553040" y="649080"/>
            <a:ext cx="4411440" cy="135612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ctr">
              <a:lnSpc>
                <a:spcPct val="90000"/>
              </a:lnSpc>
            </a:pPr>
            <a:r>
              <a:rPr b="0" lang="en-US" sz="4000" spc="-1" strike="noStrike" cap="all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Podsumowując…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</p:txBody>
      </p:sp>
      <p:pic>
        <p:nvPicPr>
          <p:cNvPr id="419" name="Picture 2" descr=""/>
          <p:cNvPicPr/>
          <p:nvPr/>
        </p:nvPicPr>
        <p:blipFill>
          <a:blip r:embed="rId1"/>
          <a:stretch/>
        </p:blipFill>
        <p:spPr>
          <a:xfrm>
            <a:off x="2711520" y="2012760"/>
            <a:ext cx="5368680" cy="4181760"/>
          </a:xfrm>
          <a:prstGeom prst="rect">
            <a:avLst/>
          </a:prstGeom>
          <a:ln>
            <a:noFill/>
          </a:ln>
        </p:spPr>
      </p:pic>
      <p:sp>
        <p:nvSpPr>
          <p:cNvPr id="420" name="CustomShape 2"/>
          <p:cNvSpPr/>
          <p:nvPr/>
        </p:nvSpPr>
        <p:spPr>
          <a:xfrm>
            <a:off x="4943880" y="6559560"/>
            <a:ext cx="3312000" cy="272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pl-PL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© TOC dla Edukacji, Maciej Winiarek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1" name="Picture 4" descr=""/>
          <p:cNvPicPr/>
          <p:nvPr/>
        </p:nvPicPr>
        <p:blipFill>
          <a:blip r:embed="rId1"/>
          <a:stretch/>
        </p:blipFill>
        <p:spPr>
          <a:xfrm>
            <a:off x="1523880" y="708840"/>
            <a:ext cx="9176040" cy="6111720"/>
          </a:xfrm>
          <a:prstGeom prst="rect">
            <a:avLst/>
          </a:prstGeom>
          <a:ln>
            <a:noFill/>
          </a:ln>
        </p:spPr>
      </p:pic>
      <p:sp>
        <p:nvSpPr>
          <p:cNvPr id="422" name="CustomShape 1"/>
          <p:cNvSpPr/>
          <p:nvPr/>
        </p:nvSpPr>
        <p:spPr>
          <a:xfrm>
            <a:off x="4880880" y="896040"/>
            <a:ext cx="5568480" cy="10206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2" y="2"/>
                </a:moveTo>
                <a:lnTo>
                  <a:pt x="3" y="2"/>
                </a:lnTo>
                <a:lnTo>
                  <a:pt x="3" y="3"/>
                </a:lnTo>
                <a:lnTo>
                  <a:pt x="2" y="3"/>
                </a:lnTo>
                <a:lnTo>
                  <a:pt x="2" y="2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88920" rIns="88920" tIns="50760" bIns="50760"/>
          <a:p>
            <a:pPr>
              <a:lnSpc>
                <a:spcPct val="100000"/>
              </a:lnSpc>
            </a:pPr>
            <a:r>
              <a:rPr b="0" lang="pl-PL" sz="39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Daj im </a:t>
            </a:r>
            <a:r>
              <a:rPr b="0" i="1" lang="pl-PL" sz="6000" spc="-1" strike="noStrike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narzędzia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23" name="CustomShape 2"/>
          <p:cNvSpPr/>
          <p:nvPr/>
        </p:nvSpPr>
        <p:spPr>
          <a:xfrm>
            <a:off x="4943880" y="6559560"/>
            <a:ext cx="3312000" cy="272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pl-PL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© TOC dla Edukacji, Maciej Winiarek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TextShape 1"/>
          <p:cNvSpPr txBox="1"/>
          <p:nvPr/>
        </p:nvSpPr>
        <p:spPr>
          <a:xfrm>
            <a:off x="2042280" y="379440"/>
            <a:ext cx="8229240" cy="99360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ctr">
              <a:lnSpc>
                <a:spcPct val="90000"/>
              </a:lnSpc>
            </a:pPr>
            <a:r>
              <a:rPr b="0" lang="en-US" sz="3600" spc="-1" strike="noStrike" cap="all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TOC – </a:t>
            </a:r>
            <a:r>
              <a:rPr b="0" lang="en-US" sz="3600" spc="-1" strike="noStrike" cap="all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„Teoria Ograniczeń”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</p:txBody>
      </p:sp>
      <p:sp>
        <p:nvSpPr>
          <p:cNvPr id="425" name="TextShape 2"/>
          <p:cNvSpPr txBox="1"/>
          <p:nvPr/>
        </p:nvSpPr>
        <p:spPr>
          <a:xfrm>
            <a:off x="497160" y="6037920"/>
            <a:ext cx="4041360" cy="63936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>
              <a:lnSpc>
                <a:spcPct val="85000"/>
              </a:lnSpc>
            </a:pPr>
            <a:r>
              <a:rPr b="0" lang="en-US" sz="2000" spc="-1" strike="noStrike" cap="all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Eliyahu Goldratt 1947-2011</a:t>
            </a:r>
            <a:endParaRPr b="0" lang="en-US" sz="2000" spc="-1" strike="noStrike" cap="all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</p:txBody>
      </p:sp>
      <p:sp>
        <p:nvSpPr>
          <p:cNvPr id="426" name="TextShape 3"/>
          <p:cNvSpPr txBox="1"/>
          <p:nvPr/>
        </p:nvSpPr>
        <p:spPr>
          <a:xfrm>
            <a:off x="4754880" y="1660680"/>
            <a:ext cx="6270480" cy="482400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 marL="228600" indent="-228240">
              <a:lnSpc>
                <a:spcPct val="15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2000" spc="-1" strike="noStrike" cap="all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Stworzone na początku lat 80-tych</a:t>
            </a:r>
            <a:endParaRPr b="0" lang="en-US" sz="2000" spc="-1" strike="noStrike" cap="all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  <a:p>
            <a:pPr marL="228600" indent="-228240">
              <a:lnSpc>
                <a:spcPct val="15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2000" spc="-1" strike="noStrike" cap="all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Stosowane w biznesie na całym świecie</a:t>
            </a:r>
            <a:endParaRPr b="0" lang="en-US" sz="2000" spc="-1" strike="noStrike" cap="all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  <a:p>
            <a:pPr marL="228600" indent="-228240">
              <a:lnSpc>
                <a:spcPct val="15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2000" spc="-1" strike="noStrike" cap="all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Nominacja do Nobla (ekonomia) – 2010</a:t>
            </a:r>
            <a:endParaRPr b="0" lang="en-US" sz="2000" spc="-1" strike="noStrike" cap="all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  <a:p>
            <a:pPr marL="228600" indent="-228240">
              <a:lnSpc>
                <a:spcPct val="15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2000" spc="-1" strike="noStrike" cap="all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Fundacja „TOC dla Edukacji” od 1995 r</a:t>
            </a:r>
            <a:endParaRPr b="0" lang="en-US" sz="2000" spc="-1" strike="noStrike" cap="all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  <a:p>
            <a:pPr marL="228600" indent="-228240">
              <a:lnSpc>
                <a:spcPct val="15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2000" spc="-1" strike="noStrike" cap="all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Działalność w ponad 30 krajach świata</a:t>
            </a:r>
            <a:endParaRPr b="0" lang="en-US" sz="2000" spc="-1" strike="noStrike" cap="all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  <a:p>
            <a:pPr marL="228600" indent="-228240">
              <a:lnSpc>
                <a:spcPct val="15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2000" spc="-1" strike="noStrike" cap="all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Miliony dzieci stosują TOC</a:t>
            </a:r>
            <a:endParaRPr b="0" lang="en-US" sz="2000" spc="-1" strike="noStrike" cap="all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  <a:p>
            <a:pPr marL="228600" indent="-228240">
              <a:lnSpc>
                <a:spcPct val="15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2000" spc="-1" strike="noStrike" cap="all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W Polsce obecne od 2006</a:t>
            </a:r>
            <a:endParaRPr b="0" lang="en-US" sz="2000" spc="-1" strike="noStrike" cap="all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</p:txBody>
      </p:sp>
      <p:pic>
        <p:nvPicPr>
          <p:cNvPr id="427" name="Picture 2" descr=""/>
          <p:cNvPicPr/>
          <p:nvPr/>
        </p:nvPicPr>
        <p:blipFill>
          <a:blip r:embed="rId1"/>
          <a:srcRect l="0" t="0" r="0" b="2605"/>
          <a:stretch/>
        </p:blipFill>
        <p:spPr>
          <a:xfrm>
            <a:off x="713160" y="1564920"/>
            <a:ext cx="3333240" cy="4536000"/>
          </a:xfrm>
          <a:prstGeom prst="rect">
            <a:avLst/>
          </a:prstGeom>
          <a:ln>
            <a:noFill/>
          </a:ln>
        </p:spPr>
      </p:pic>
      <p:sp>
        <p:nvSpPr>
          <p:cNvPr id="428" name="CustomShape 4"/>
          <p:cNvSpPr/>
          <p:nvPr/>
        </p:nvSpPr>
        <p:spPr>
          <a:xfrm>
            <a:off x="4943880" y="6559560"/>
            <a:ext cx="3312000" cy="272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pl-PL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© TOC dla Edukacji, Maciej Winiarek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CustomShape 1"/>
          <p:cNvSpPr/>
          <p:nvPr/>
        </p:nvSpPr>
        <p:spPr>
          <a:xfrm>
            <a:off x="2063520" y="3601440"/>
            <a:ext cx="2731680" cy="5493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>
              <a:lnSpc>
                <a:spcPct val="100000"/>
              </a:lnSpc>
            </a:pPr>
            <a:r>
              <a:rPr b="1" i="1" lang="pl-PL" sz="3600" spc="-1" strike="noStrike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GAŁĄZKA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30" name="CustomShape 2"/>
          <p:cNvSpPr/>
          <p:nvPr/>
        </p:nvSpPr>
        <p:spPr>
          <a:xfrm>
            <a:off x="6070680" y="3515760"/>
            <a:ext cx="507960" cy="10828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7620" y="0"/>
                </a:moveTo>
                <a:lnTo>
                  <a:pt x="7059" y="256"/>
                </a:lnTo>
                <a:lnTo>
                  <a:pt x="6171" y="849"/>
                </a:lnTo>
                <a:lnTo>
                  <a:pt x="5049" y="1719"/>
                </a:lnTo>
                <a:lnTo>
                  <a:pt x="3880" y="2865"/>
                </a:lnTo>
                <a:lnTo>
                  <a:pt x="2618" y="4209"/>
                </a:lnTo>
                <a:lnTo>
                  <a:pt x="1542" y="5731"/>
                </a:lnTo>
                <a:lnTo>
                  <a:pt x="654" y="7410"/>
                </a:lnTo>
                <a:lnTo>
                  <a:pt x="140" y="9149"/>
                </a:lnTo>
                <a:lnTo>
                  <a:pt x="0" y="10948"/>
                </a:lnTo>
                <a:lnTo>
                  <a:pt x="327" y="12766"/>
                </a:lnTo>
                <a:lnTo>
                  <a:pt x="1449" y="14525"/>
                </a:lnTo>
                <a:lnTo>
                  <a:pt x="3272" y="16244"/>
                </a:lnTo>
                <a:lnTo>
                  <a:pt x="5937" y="17864"/>
                </a:lnTo>
                <a:lnTo>
                  <a:pt x="9537" y="19287"/>
                </a:lnTo>
                <a:lnTo>
                  <a:pt x="14306" y="20572"/>
                </a:lnTo>
                <a:lnTo>
                  <a:pt x="20197" y="21600"/>
                </a:lnTo>
                <a:lnTo>
                  <a:pt x="20945" y="21501"/>
                </a:lnTo>
                <a:lnTo>
                  <a:pt x="21459" y="21165"/>
                </a:lnTo>
                <a:lnTo>
                  <a:pt x="21600" y="20789"/>
                </a:lnTo>
                <a:lnTo>
                  <a:pt x="21553" y="20572"/>
                </a:lnTo>
                <a:lnTo>
                  <a:pt x="15428" y="19268"/>
                </a:lnTo>
                <a:lnTo>
                  <a:pt x="10566" y="17805"/>
                </a:lnTo>
                <a:lnTo>
                  <a:pt x="6872" y="16204"/>
                </a:lnTo>
                <a:lnTo>
                  <a:pt x="4254" y="14525"/>
                </a:lnTo>
                <a:lnTo>
                  <a:pt x="2571" y="12825"/>
                </a:lnTo>
                <a:lnTo>
                  <a:pt x="1683" y="11086"/>
                </a:lnTo>
                <a:lnTo>
                  <a:pt x="1355" y="9367"/>
                </a:lnTo>
                <a:lnTo>
                  <a:pt x="1683" y="7687"/>
                </a:lnTo>
                <a:lnTo>
                  <a:pt x="2337" y="6106"/>
                </a:lnTo>
                <a:lnTo>
                  <a:pt x="3272" y="4604"/>
                </a:lnTo>
                <a:lnTo>
                  <a:pt x="4394" y="3300"/>
                </a:lnTo>
                <a:lnTo>
                  <a:pt x="5516" y="2154"/>
                </a:lnTo>
                <a:lnTo>
                  <a:pt x="6545" y="1225"/>
                </a:lnTo>
                <a:lnTo>
                  <a:pt x="7246" y="513"/>
                </a:lnTo>
                <a:lnTo>
                  <a:pt x="7714" y="98"/>
                </a:lnTo>
                <a:lnTo>
                  <a:pt x="7620" y="0"/>
                </a:lnTo>
                <a:close/>
              </a:path>
            </a:pathLst>
          </a:custGeom>
          <a:solidFill>
            <a:srgbClr val="800000"/>
          </a:solidFill>
          <a:ln w="93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31" name="CustomShape 3"/>
          <p:cNvSpPr/>
          <p:nvPr/>
        </p:nvSpPr>
        <p:spPr>
          <a:xfrm>
            <a:off x="6208200" y="3213000"/>
            <a:ext cx="243360" cy="3301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8523" y="7501"/>
                </a:moveTo>
                <a:lnTo>
                  <a:pt x="6877" y="9441"/>
                </a:lnTo>
                <a:lnTo>
                  <a:pt x="5617" y="11317"/>
                </a:lnTo>
                <a:lnTo>
                  <a:pt x="4843" y="13128"/>
                </a:lnTo>
                <a:lnTo>
                  <a:pt x="4261" y="14680"/>
                </a:lnTo>
                <a:lnTo>
                  <a:pt x="3777" y="16167"/>
                </a:lnTo>
                <a:lnTo>
                  <a:pt x="3777" y="17396"/>
                </a:lnTo>
                <a:lnTo>
                  <a:pt x="3680" y="18431"/>
                </a:lnTo>
                <a:lnTo>
                  <a:pt x="3777" y="19142"/>
                </a:lnTo>
                <a:lnTo>
                  <a:pt x="4746" y="18948"/>
                </a:lnTo>
                <a:lnTo>
                  <a:pt x="6102" y="18431"/>
                </a:lnTo>
                <a:lnTo>
                  <a:pt x="7458" y="17590"/>
                </a:lnTo>
                <a:lnTo>
                  <a:pt x="9104" y="16620"/>
                </a:lnTo>
                <a:lnTo>
                  <a:pt x="10654" y="15391"/>
                </a:lnTo>
                <a:lnTo>
                  <a:pt x="12301" y="13839"/>
                </a:lnTo>
                <a:lnTo>
                  <a:pt x="13851" y="12093"/>
                </a:lnTo>
                <a:lnTo>
                  <a:pt x="15110" y="10088"/>
                </a:lnTo>
                <a:lnTo>
                  <a:pt x="15691" y="8730"/>
                </a:lnTo>
                <a:lnTo>
                  <a:pt x="16466" y="7243"/>
                </a:lnTo>
                <a:lnTo>
                  <a:pt x="17241" y="5820"/>
                </a:lnTo>
                <a:lnTo>
                  <a:pt x="17628" y="4397"/>
                </a:lnTo>
                <a:lnTo>
                  <a:pt x="18016" y="2974"/>
                </a:lnTo>
                <a:lnTo>
                  <a:pt x="16466" y="3233"/>
                </a:lnTo>
                <a:lnTo>
                  <a:pt x="14916" y="3686"/>
                </a:lnTo>
                <a:lnTo>
                  <a:pt x="13560" y="4203"/>
                </a:lnTo>
                <a:lnTo>
                  <a:pt x="12301" y="4656"/>
                </a:lnTo>
                <a:lnTo>
                  <a:pt x="11235" y="5302"/>
                </a:lnTo>
                <a:lnTo>
                  <a:pt x="10170" y="6014"/>
                </a:lnTo>
                <a:lnTo>
                  <a:pt x="9298" y="6725"/>
                </a:lnTo>
                <a:lnTo>
                  <a:pt x="8523" y="7501"/>
                </a:lnTo>
                <a:lnTo>
                  <a:pt x="5327" y="6208"/>
                </a:lnTo>
                <a:lnTo>
                  <a:pt x="6586" y="5108"/>
                </a:lnTo>
                <a:lnTo>
                  <a:pt x="7942" y="4074"/>
                </a:lnTo>
                <a:lnTo>
                  <a:pt x="9589" y="3168"/>
                </a:lnTo>
                <a:lnTo>
                  <a:pt x="11235" y="2263"/>
                </a:lnTo>
                <a:lnTo>
                  <a:pt x="13269" y="1616"/>
                </a:lnTo>
                <a:lnTo>
                  <a:pt x="15207" y="1034"/>
                </a:lnTo>
                <a:lnTo>
                  <a:pt x="17338" y="517"/>
                </a:lnTo>
                <a:lnTo>
                  <a:pt x="19662" y="194"/>
                </a:lnTo>
                <a:lnTo>
                  <a:pt x="21600" y="0"/>
                </a:lnTo>
                <a:lnTo>
                  <a:pt x="21600" y="1422"/>
                </a:lnTo>
                <a:lnTo>
                  <a:pt x="21503" y="3750"/>
                </a:lnTo>
                <a:lnTo>
                  <a:pt x="20921" y="5691"/>
                </a:lnTo>
                <a:lnTo>
                  <a:pt x="20147" y="7631"/>
                </a:lnTo>
                <a:lnTo>
                  <a:pt x="19178" y="9571"/>
                </a:lnTo>
                <a:lnTo>
                  <a:pt x="18403" y="10864"/>
                </a:lnTo>
                <a:lnTo>
                  <a:pt x="17047" y="13128"/>
                </a:lnTo>
                <a:lnTo>
                  <a:pt x="15400" y="15197"/>
                </a:lnTo>
                <a:lnTo>
                  <a:pt x="13560" y="16879"/>
                </a:lnTo>
                <a:lnTo>
                  <a:pt x="11720" y="18301"/>
                </a:lnTo>
                <a:lnTo>
                  <a:pt x="9782" y="19530"/>
                </a:lnTo>
                <a:lnTo>
                  <a:pt x="7748" y="20435"/>
                </a:lnTo>
                <a:lnTo>
                  <a:pt x="5908" y="21147"/>
                </a:lnTo>
                <a:lnTo>
                  <a:pt x="4455" y="21470"/>
                </a:lnTo>
                <a:lnTo>
                  <a:pt x="3196" y="21600"/>
                </a:lnTo>
                <a:lnTo>
                  <a:pt x="2227" y="21470"/>
                </a:lnTo>
                <a:lnTo>
                  <a:pt x="1646" y="21276"/>
                </a:lnTo>
                <a:lnTo>
                  <a:pt x="1065" y="21082"/>
                </a:lnTo>
                <a:lnTo>
                  <a:pt x="484" y="20371"/>
                </a:lnTo>
                <a:lnTo>
                  <a:pt x="96" y="19013"/>
                </a:lnTo>
                <a:lnTo>
                  <a:pt x="0" y="17396"/>
                </a:lnTo>
                <a:lnTo>
                  <a:pt x="290" y="15456"/>
                </a:lnTo>
                <a:lnTo>
                  <a:pt x="871" y="13322"/>
                </a:lnTo>
                <a:lnTo>
                  <a:pt x="1937" y="10994"/>
                </a:lnTo>
                <a:lnTo>
                  <a:pt x="3390" y="8665"/>
                </a:lnTo>
                <a:lnTo>
                  <a:pt x="5327" y="6208"/>
                </a:lnTo>
                <a:lnTo>
                  <a:pt x="8523" y="7501"/>
                </a:lnTo>
                <a:close/>
              </a:path>
            </a:pathLst>
          </a:custGeom>
          <a:solidFill>
            <a:srgbClr val="cc9900"/>
          </a:solidFill>
          <a:ln w="93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32" name="CustomShape 4"/>
          <p:cNvSpPr/>
          <p:nvPr/>
        </p:nvSpPr>
        <p:spPr>
          <a:xfrm>
            <a:off x="6081120" y="3451680"/>
            <a:ext cx="116280" cy="2473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2329" y="0"/>
                </a:moveTo>
                <a:lnTo>
                  <a:pt x="211" y="809"/>
                </a:lnTo>
                <a:lnTo>
                  <a:pt x="0" y="1620"/>
                </a:lnTo>
                <a:lnTo>
                  <a:pt x="211" y="2520"/>
                </a:lnTo>
                <a:lnTo>
                  <a:pt x="635" y="2790"/>
                </a:lnTo>
                <a:lnTo>
                  <a:pt x="16729" y="21600"/>
                </a:lnTo>
                <a:lnTo>
                  <a:pt x="21600" y="17370"/>
                </a:lnTo>
                <a:lnTo>
                  <a:pt x="8258" y="1530"/>
                </a:lnTo>
                <a:lnTo>
                  <a:pt x="8047" y="1260"/>
                </a:lnTo>
                <a:lnTo>
                  <a:pt x="6564" y="540"/>
                </a:lnTo>
                <a:lnTo>
                  <a:pt x="4658" y="0"/>
                </a:lnTo>
                <a:lnTo>
                  <a:pt x="2329" y="0"/>
                </a:lnTo>
                <a:close/>
              </a:path>
            </a:pathLst>
          </a:custGeom>
          <a:solidFill>
            <a:srgbClr val="800000"/>
          </a:solidFill>
          <a:ln w="93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33" name="CustomShape 5"/>
          <p:cNvSpPr/>
          <p:nvPr/>
        </p:nvSpPr>
        <p:spPr>
          <a:xfrm>
            <a:off x="6006960" y="3304800"/>
            <a:ext cx="73800" cy="730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1172" y="21600"/>
                </a:moveTo>
                <a:lnTo>
                  <a:pt x="15268" y="20520"/>
                </a:lnTo>
                <a:lnTo>
                  <a:pt x="18620" y="18360"/>
                </a:lnTo>
                <a:lnTo>
                  <a:pt x="21227" y="14760"/>
                </a:lnTo>
                <a:lnTo>
                  <a:pt x="21600" y="10800"/>
                </a:lnTo>
                <a:lnTo>
                  <a:pt x="21227" y="6840"/>
                </a:lnTo>
                <a:lnTo>
                  <a:pt x="18620" y="3599"/>
                </a:lnTo>
                <a:lnTo>
                  <a:pt x="15268" y="1079"/>
                </a:lnTo>
                <a:lnTo>
                  <a:pt x="11172" y="0"/>
                </a:lnTo>
                <a:lnTo>
                  <a:pt x="6331" y="1079"/>
                </a:lnTo>
                <a:lnTo>
                  <a:pt x="2979" y="3599"/>
                </a:lnTo>
                <a:lnTo>
                  <a:pt x="744" y="6840"/>
                </a:lnTo>
                <a:lnTo>
                  <a:pt x="0" y="10800"/>
                </a:lnTo>
                <a:lnTo>
                  <a:pt x="744" y="14760"/>
                </a:lnTo>
                <a:lnTo>
                  <a:pt x="2979" y="18360"/>
                </a:lnTo>
                <a:lnTo>
                  <a:pt x="6331" y="20520"/>
                </a:lnTo>
                <a:lnTo>
                  <a:pt x="11172" y="21600"/>
                </a:lnTo>
                <a:close/>
              </a:path>
            </a:pathLst>
          </a:custGeom>
          <a:solidFill>
            <a:srgbClr val="000000"/>
          </a:solidFill>
          <a:ln w="93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34" name="CustomShape 6"/>
          <p:cNvSpPr/>
          <p:nvPr/>
        </p:nvSpPr>
        <p:spPr>
          <a:xfrm>
            <a:off x="6419880" y="3552480"/>
            <a:ext cx="73800" cy="730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800" y="21600"/>
                </a:moveTo>
                <a:lnTo>
                  <a:pt x="14760" y="20501"/>
                </a:lnTo>
                <a:lnTo>
                  <a:pt x="18360" y="18305"/>
                </a:lnTo>
                <a:lnTo>
                  <a:pt x="20520" y="15010"/>
                </a:lnTo>
                <a:lnTo>
                  <a:pt x="21600" y="10616"/>
                </a:lnTo>
                <a:lnTo>
                  <a:pt x="20520" y="6223"/>
                </a:lnTo>
                <a:lnTo>
                  <a:pt x="18360" y="2562"/>
                </a:lnTo>
                <a:lnTo>
                  <a:pt x="14760" y="366"/>
                </a:lnTo>
                <a:lnTo>
                  <a:pt x="10800" y="0"/>
                </a:lnTo>
                <a:lnTo>
                  <a:pt x="6839" y="366"/>
                </a:lnTo>
                <a:lnTo>
                  <a:pt x="3600" y="2562"/>
                </a:lnTo>
                <a:lnTo>
                  <a:pt x="1440" y="6223"/>
                </a:lnTo>
                <a:lnTo>
                  <a:pt x="0" y="10616"/>
                </a:lnTo>
                <a:lnTo>
                  <a:pt x="1440" y="15010"/>
                </a:lnTo>
                <a:lnTo>
                  <a:pt x="3600" y="18305"/>
                </a:lnTo>
                <a:lnTo>
                  <a:pt x="6839" y="20501"/>
                </a:lnTo>
                <a:lnTo>
                  <a:pt x="10800" y="21600"/>
                </a:lnTo>
                <a:close/>
              </a:path>
            </a:pathLst>
          </a:custGeom>
          <a:solidFill>
            <a:srgbClr val="000000"/>
          </a:solidFill>
          <a:ln w="93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35" name="CustomShape 7"/>
          <p:cNvSpPr/>
          <p:nvPr/>
        </p:nvSpPr>
        <p:spPr>
          <a:xfrm>
            <a:off x="5795280" y="3782160"/>
            <a:ext cx="73800" cy="730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800" y="21600"/>
                </a:moveTo>
                <a:lnTo>
                  <a:pt x="14760" y="21233"/>
                </a:lnTo>
                <a:lnTo>
                  <a:pt x="18360" y="18671"/>
                </a:lnTo>
                <a:lnTo>
                  <a:pt x="20520" y="15376"/>
                </a:lnTo>
                <a:lnTo>
                  <a:pt x="21600" y="10616"/>
                </a:lnTo>
                <a:lnTo>
                  <a:pt x="20520" y="6589"/>
                </a:lnTo>
                <a:lnTo>
                  <a:pt x="18360" y="3294"/>
                </a:lnTo>
                <a:lnTo>
                  <a:pt x="14760" y="1098"/>
                </a:lnTo>
                <a:lnTo>
                  <a:pt x="10800" y="0"/>
                </a:lnTo>
                <a:lnTo>
                  <a:pt x="6480" y="1098"/>
                </a:lnTo>
                <a:lnTo>
                  <a:pt x="2879" y="3294"/>
                </a:lnTo>
                <a:lnTo>
                  <a:pt x="720" y="6589"/>
                </a:lnTo>
                <a:lnTo>
                  <a:pt x="0" y="10616"/>
                </a:lnTo>
                <a:lnTo>
                  <a:pt x="720" y="15376"/>
                </a:lnTo>
                <a:lnTo>
                  <a:pt x="2879" y="18671"/>
                </a:lnTo>
                <a:lnTo>
                  <a:pt x="6480" y="21233"/>
                </a:lnTo>
                <a:lnTo>
                  <a:pt x="10800" y="21600"/>
                </a:lnTo>
                <a:close/>
              </a:path>
            </a:pathLst>
          </a:custGeom>
          <a:solidFill>
            <a:srgbClr val="000000"/>
          </a:solidFill>
          <a:ln w="93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36" name="CustomShape 8"/>
          <p:cNvSpPr/>
          <p:nvPr/>
        </p:nvSpPr>
        <p:spPr>
          <a:xfrm>
            <a:off x="6303600" y="3929040"/>
            <a:ext cx="73800" cy="637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799" y="21600"/>
                </a:moveTo>
                <a:lnTo>
                  <a:pt x="14896" y="21233"/>
                </a:lnTo>
                <a:lnTo>
                  <a:pt x="18248" y="18671"/>
                </a:lnTo>
                <a:lnTo>
                  <a:pt x="20482" y="15376"/>
                </a:lnTo>
                <a:lnTo>
                  <a:pt x="21600" y="10616"/>
                </a:lnTo>
                <a:lnTo>
                  <a:pt x="20482" y="6589"/>
                </a:lnTo>
                <a:lnTo>
                  <a:pt x="18248" y="3294"/>
                </a:lnTo>
                <a:lnTo>
                  <a:pt x="14896" y="1098"/>
                </a:lnTo>
                <a:lnTo>
                  <a:pt x="10799" y="0"/>
                </a:lnTo>
                <a:lnTo>
                  <a:pt x="6331" y="1098"/>
                </a:lnTo>
                <a:lnTo>
                  <a:pt x="2979" y="3294"/>
                </a:lnTo>
                <a:lnTo>
                  <a:pt x="744" y="6589"/>
                </a:lnTo>
                <a:lnTo>
                  <a:pt x="0" y="10616"/>
                </a:lnTo>
                <a:lnTo>
                  <a:pt x="744" y="15376"/>
                </a:lnTo>
                <a:lnTo>
                  <a:pt x="2979" y="18671"/>
                </a:lnTo>
                <a:lnTo>
                  <a:pt x="6331" y="21233"/>
                </a:lnTo>
                <a:lnTo>
                  <a:pt x="10799" y="21600"/>
                </a:lnTo>
                <a:close/>
              </a:path>
            </a:pathLst>
          </a:custGeom>
          <a:solidFill>
            <a:srgbClr val="000000"/>
          </a:solidFill>
          <a:ln w="93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37" name="CustomShape 9"/>
          <p:cNvSpPr/>
          <p:nvPr/>
        </p:nvSpPr>
        <p:spPr>
          <a:xfrm>
            <a:off x="5805720" y="4213440"/>
            <a:ext cx="73800" cy="730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983" y="21600"/>
                </a:moveTo>
                <a:lnTo>
                  <a:pt x="15010" y="21240"/>
                </a:lnTo>
                <a:lnTo>
                  <a:pt x="18305" y="18720"/>
                </a:lnTo>
                <a:lnTo>
                  <a:pt x="20501" y="15480"/>
                </a:lnTo>
                <a:lnTo>
                  <a:pt x="21600" y="10800"/>
                </a:lnTo>
                <a:lnTo>
                  <a:pt x="20501" y="6840"/>
                </a:lnTo>
                <a:lnTo>
                  <a:pt x="18305" y="3599"/>
                </a:lnTo>
                <a:lnTo>
                  <a:pt x="15010" y="1079"/>
                </a:lnTo>
                <a:lnTo>
                  <a:pt x="10983" y="0"/>
                </a:lnTo>
                <a:lnTo>
                  <a:pt x="6223" y="1079"/>
                </a:lnTo>
                <a:lnTo>
                  <a:pt x="2928" y="3599"/>
                </a:lnTo>
                <a:lnTo>
                  <a:pt x="366" y="6840"/>
                </a:lnTo>
                <a:lnTo>
                  <a:pt x="0" y="10800"/>
                </a:lnTo>
                <a:lnTo>
                  <a:pt x="366" y="15480"/>
                </a:lnTo>
                <a:lnTo>
                  <a:pt x="2928" y="18720"/>
                </a:lnTo>
                <a:lnTo>
                  <a:pt x="6223" y="21240"/>
                </a:lnTo>
                <a:lnTo>
                  <a:pt x="10983" y="21600"/>
                </a:lnTo>
                <a:close/>
              </a:path>
            </a:pathLst>
          </a:custGeom>
          <a:solidFill>
            <a:srgbClr val="000000"/>
          </a:solidFill>
          <a:ln w="93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38" name="CustomShape 10"/>
          <p:cNvSpPr/>
          <p:nvPr/>
        </p:nvSpPr>
        <p:spPr>
          <a:xfrm>
            <a:off x="6483600" y="4195080"/>
            <a:ext cx="73800" cy="730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1172" y="21600"/>
                </a:moveTo>
                <a:lnTo>
                  <a:pt x="15268" y="20879"/>
                </a:lnTo>
                <a:lnTo>
                  <a:pt x="18620" y="18720"/>
                </a:lnTo>
                <a:lnTo>
                  <a:pt x="20855" y="15120"/>
                </a:lnTo>
                <a:lnTo>
                  <a:pt x="21600" y="10800"/>
                </a:lnTo>
                <a:lnTo>
                  <a:pt x="20855" y="6840"/>
                </a:lnTo>
                <a:lnTo>
                  <a:pt x="18620" y="3239"/>
                </a:lnTo>
                <a:lnTo>
                  <a:pt x="15268" y="1079"/>
                </a:lnTo>
                <a:lnTo>
                  <a:pt x="11172" y="0"/>
                </a:lnTo>
                <a:lnTo>
                  <a:pt x="6331" y="1079"/>
                </a:lnTo>
                <a:lnTo>
                  <a:pt x="2979" y="3239"/>
                </a:lnTo>
                <a:lnTo>
                  <a:pt x="372" y="6840"/>
                </a:lnTo>
                <a:lnTo>
                  <a:pt x="0" y="10800"/>
                </a:lnTo>
                <a:lnTo>
                  <a:pt x="372" y="15120"/>
                </a:lnTo>
                <a:lnTo>
                  <a:pt x="2979" y="18720"/>
                </a:lnTo>
                <a:lnTo>
                  <a:pt x="6331" y="20879"/>
                </a:lnTo>
                <a:lnTo>
                  <a:pt x="11172" y="21600"/>
                </a:lnTo>
                <a:close/>
              </a:path>
            </a:pathLst>
          </a:custGeom>
          <a:solidFill>
            <a:srgbClr val="000000"/>
          </a:solidFill>
          <a:ln w="93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39" name="CustomShape 11"/>
          <p:cNvSpPr/>
          <p:nvPr/>
        </p:nvSpPr>
        <p:spPr>
          <a:xfrm>
            <a:off x="6186960" y="3570840"/>
            <a:ext cx="179640" cy="820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21600"/>
                </a:moveTo>
                <a:lnTo>
                  <a:pt x="18702" y="11232"/>
                </a:lnTo>
                <a:lnTo>
                  <a:pt x="19360" y="10944"/>
                </a:lnTo>
                <a:lnTo>
                  <a:pt x="20414" y="10080"/>
                </a:lnTo>
                <a:lnTo>
                  <a:pt x="21468" y="8064"/>
                </a:lnTo>
                <a:lnTo>
                  <a:pt x="21600" y="4895"/>
                </a:lnTo>
                <a:lnTo>
                  <a:pt x="20809" y="1439"/>
                </a:lnTo>
                <a:lnTo>
                  <a:pt x="19360" y="0"/>
                </a:lnTo>
                <a:lnTo>
                  <a:pt x="18307" y="287"/>
                </a:lnTo>
                <a:lnTo>
                  <a:pt x="17648" y="864"/>
                </a:lnTo>
                <a:lnTo>
                  <a:pt x="1712" y="8928"/>
                </a:lnTo>
                <a:lnTo>
                  <a:pt x="0" y="21600"/>
                </a:lnTo>
                <a:close/>
              </a:path>
            </a:pathLst>
          </a:custGeom>
          <a:solidFill>
            <a:srgbClr val="800000"/>
          </a:solidFill>
          <a:ln w="93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40" name="CustomShape 12"/>
          <p:cNvSpPr/>
          <p:nvPr/>
        </p:nvSpPr>
        <p:spPr>
          <a:xfrm>
            <a:off x="5869440" y="3837240"/>
            <a:ext cx="232560" cy="2106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295" y="838"/>
                </a:moveTo>
                <a:lnTo>
                  <a:pt x="0" y="1992"/>
                </a:lnTo>
                <a:lnTo>
                  <a:pt x="493" y="2935"/>
                </a:lnTo>
                <a:lnTo>
                  <a:pt x="1084" y="3669"/>
                </a:lnTo>
                <a:lnTo>
                  <a:pt x="1380" y="3774"/>
                </a:lnTo>
                <a:lnTo>
                  <a:pt x="21402" y="21600"/>
                </a:lnTo>
                <a:lnTo>
                  <a:pt x="21600" y="16462"/>
                </a:lnTo>
                <a:lnTo>
                  <a:pt x="3945" y="838"/>
                </a:lnTo>
                <a:lnTo>
                  <a:pt x="3550" y="524"/>
                </a:lnTo>
                <a:lnTo>
                  <a:pt x="2663" y="104"/>
                </a:lnTo>
                <a:lnTo>
                  <a:pt x="1380" y="0"/>
                </a:lnTo>
                <a:lnTo>
                  <a:pt x="295" y="838"/>
                </a:lnTo>
                <a:close/>
              </a:path>
            </a:pathLst>
          </a:custGeom>
          <a:solidFill>
            <a:srgbClr val="800000"/>
          </a:solidFill>
          <a:ln w="93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41" name="CustomShape 13"/>
          <p:cNvSpPr/>
          <p:nvPr/>
        </p:nvSpPr>
        <p:spPr>
          <a:xfrm>
            <a:off x="6102360" y="3984120"/>
            <a:ext cx="200880" cy="1465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358" y="21600"/>
                </a:moveTo>
                <a:lnTo>
                  <a:pt x="20287" y="5100"/>
                </a:lnTo>
                <a:lnTo>
                  <a:pt x="20645" y="4950"/>
                </a:lnTo>
                <a:lnTo>
                  <a:pt x="21241" y="3899"/>
                </a:lnTo>
                <a:lnTo>
                  <a:pt x="21600" y="2700"/>
                </a:lnTo>
                <a:lnTo>
                  <a:pt x="21241" y="1350"/>
                </a:lnTo>
                <a:lnTo>
                  <a:pt x="20287" y="150"/>
                </a:lnTo>
                <a:lnTo>
                  <a:pt x="19213" y="0"/>
                </a:lnTo>
                <a:lnTo>
                  <a:pt x="18258" y="150"/>
                </a:lnTo>
                <a:lnTo>
                  <a:pt x="17900" y="449"/>
                </a:lnTo>
                <a:lnTo>
                  <a:pt x="0" y="15300"/>
                </a:lnTo>
                <a:lnTo>
                  <a:pt x="358" y="21600"/>
                </a:lnTo>
                <a:close/>
              </a:path>
            </a:pathLst>
          </a:custGeom>
          <a:solidFill>
            <a:srgbClr val="800000"/>
          </a:solidFill>
          <a:ln w="93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42" name="CustomShape 14"/>
          <p:cNvSpPr/>
          <p:nvPr/>
        </p:nvSpPr>
        <p:spPr>
          <a:xfrm>
            <a:off x="5890680" y="4259520"/>
            <a:ext cx="317160" cy="1281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1360"/>
                </a:moveTo>
                <a:lnTo>
                  <a:pt x="0" y="3231"/>
                </a:lnTo>
                <a:lnTo>
                  <a:pt x="591" y="4762"/>
                </a:lnTo>
                <a:lnTo>
                  <a:pt x="1183" y="5782"/>
                </a:lnTo>
                <a:lnTo>
                  <a:pt x="1553" y="6292"/>
                </a:lnTo>
                <a:lnTo>
                  <a:pt x="21600" y="21600"/>
                </a:lnTo>
                <a:lnTo>
                  <a:pt x="21304" y="14626"/>
                </a:lnTo>
                <a:lnTo>
                  <a:pt x="2441" y="510"/>
                </a:lnTo>
                <a:lnTo>
                  <a:pt x="2145" y="170"/>
                </a:lnTo>
                <a:lnTo>
                  <a:pt x="1405" y="0"/>
                </a:lnTo>
                <a:lnTo>
                  <a:pt x="591" y="170"/>
                </a:lnTo>
                <a:lnTo>
                  <a:pt x="0" y="1360"/>
                </a:lnTo>
                <a:close/>
              </a:path>
            </a:pathLst>
          </a:custGeom>
          <a:solidFill>
            <a:srgbClr val="800000"/>
          </a:solidFill>
          <a:ln w="93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43" name="CustomShape 15"/>
          <p:cNvSpPr/>
          <p:nvPr/>
        </p:nvSpPr>
        <p:spPr>
          <a:xfrm>
            <a:off x="6250680" y="4268520"/>
            <a:ext cx="232560" cy="1738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3511" y="21600"/>
                </a:moveTo>
                <a:lnTo>
                  <a:pt x="4575" y="20513"/>
                </a:lnTo>
                <a:lnTo>
                  <a:pt x="6490" y="18339"/>
                </a:lnTo>
                <a:lnTo>
                  <a:pt x="9363" y="15758"/>
                </a:lnTo>
                <a:lnTo>
                  <a:pt x="12449" y="12769"/>
                </a:lnTo>
                <a:lnTo>
                  <a:pt x="15428" y="9781"/>
                </a:lnTo>
                <a:lnTo>
                  <a:pt x="17982" y="7200"/>
                </a:lnTo>
                <a:lnTo>
                  <a:pt x="19791" y="5433"/>
                </a:lnTo>
                <a:lnTo>
                  <a:pt x="20429" y="4890"/>
                </a:lnTo>
                <a:lnTo>
                  <a:pt x="20748" y="4618"/>
                </a:lnTo>
                <a:lnTo>
                  <a:pt x="21280" y="3803"/>
                </a:lnTo>
                <a:lnTo>
                  <a:pt x="21600" y="2445"/>
                </a:lnTo>
                <a:lnTo>
                  <a:pt x="21067" y="815"/>
                </a:lnTo>
                <a:lnTo>
                  <a:pt x="20110" y="0"/>
                </a:lnTo>
                <a:lnTo>
                  <a:pt x="19152" y="0"/>
                </a:lnTo>
                <a:lnTo>
                  <a:pt x="18407" y="407"/>
                </a:lnTo>
                <a:lnTo>
                  <a:pt x="18088" y="543"/>
                </a:lnTo>
                <a:lnTo>
                  <a:pt x="12236" y="6113"/>
                </a:lnTo>
                <a:lnTo>
                  <a:pt x="7873" y="10460"/>
                </a:lnTo>
                <a:lnTo>
                  <a:pt x="4681" y="13584"/>
                </a:lnTo>
                <a:lnTo>
                  <a:pt x="2553" y="15758"/>
                </a:lnTo>
                <a:lnTo>
                  <a:pt x="1170" y="17252"/>
                </a:lnTo>
                <a:lnTo>
                  <a:pt x="532" y="18339"/>
                </a:lnTo>
                <a:lnTo>
                  <a:pt x="212" y="18747"/>
                </a:lnTo>
                <a:lnTo>
                  <a:pt x="0" y="19154"/>
                </a:lnTo>
                <a:lnTo>
                  <a:pt x="532" y="19562"/>
                </a:lnTo>
                <a:lnTo>
                  <a:pt x="1808" y="20241"/>
                </a:lnTo>
                <a:lnTo>
                  <a:pt x="2979" y="21056"/>
                </a:lnTo>
                <a:lnTo>
                  <a:pt x="3511" y="21600"/>
                </a:lnTo>
                <a:close/>
              </a:path>
            </a:pathLst>
          </a:custGeom>
          <a:solidFill>
            <a:srgbClr val="800000"/>
          </a:solidFill>
          <a:ln w="93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44" name="CustomShape 16"/>
          <p:cNvSpPr/>
          <p:nvPr/>
        </p:nvSpPr>
        <p:spPr>
          <a:xfrm>
            <a:off x="6155280" y="3681000"/>
            <a:ext cx="507960" cy="2199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9645" y="4844"/>
                </a:moveTo>
                <a:lnTo>
                  <a:pt x="8558" y="5652"/>
                </a:lnTo>
                <a:lnTo>
                  <a:pt x="7471" y="6762"/>
                </a:lnTo>
                <a:lnTo>
                  <a:pt x="6475" y="8276"/>
                </a:lnTo>
                <a:lnTo>
                  <a:pt x="5479" y="9992"/>
                </a:lnTo>
                <a:lnTo>
                  <a:pt x="4483" y="11708"/>
                </a:lnTo>
                <a:lnTo>
                  <a:pt x="3622" y="13626"/>
                </a:lnTo>
                <a:lnTo>
                  <a:pt x="2762" y="15644"/>
                </a:lnTo>
                <a:lnTo>
                  <a:pt x="2083" y="17562"/>
                </a:lnTo>
                <a:lnTo>
                  <a:pt x="2988" y="17764"/>
                </a:lnTo>
                <a:lnTo>
                  <a:pt x="4120" y="17764"/>
                </a:lnTo>
                <a:lnTo>
                  <a:pt x="5433" y="17764"/>
                </a:lnTo>
                <a:lnTo>
                  <a:pt x="6792" y="17562"/>
                </a:lnTo>
                <a:lnTo>
                  <a:pt x="8196" y="17259"/>
                </a:lnTo>
                <a:lnTo>
                  <a:pt x="9464" y="17158"/>
                </a:lnTo>
                <a:lnTo>
                  <a:pt x="10777" y="16654"/>
                </a:lnTo>
                <a:lnTo>
                  <a:pt x="11773" y="16351"/>
                </a:lnTo>
                <a:lnTo>
                  <a:pt x="12316" y="16048"/>
                </a:lnTo>
                <a:lnTo>
                  <a:pt x="12905" y="15543"/>
                </a:lnTo>
                <a:lnTo>
                  <a:pt x="13313" y="15039"/>
                </a:lnTo>
                <a:lnTo>
                  <a:pt x="13766" y="14433"/>
                </a:lnTo>
                <a:lnTo>
                  <a:pt x="14128" y="13626"/>
                </a:lnTo>
                <a:lnTo>
                  <a:pt x="14490" y="12818"/>
                </a:lnTo>
                <a:lnTo>
                  <a:pt x="14898" y="11910"/>
                </a:lnTo>
                <a:lnTo>
                  <a:pt x="15260" y="10800"/>
                </a:lnTo>
                <a:lnTo>
                  <a:pt x="15532" y="9992"/>
                </a:lnTo>
                <a:lnTo>
                  <a:pt x="15894" y="9185"/>
                </a:lnTo>
                <a:lnTo>
                  <a:pt x="16256" y="8377"/>
                </a:lnTo>
                <a:lnTo>
                  <a:pt x="16618" y="7469"/>
                </a:lnTo>
                <a:lnTo>
                  <a:pt x="16981" y="6661"/>
                </a:lnTo>
                <a:lnTo>
                  <a:pt x="17479" y="5652"/>
                </a:lnTo>
                <a:lnTo>
                  <a:pt x="17886" y="4743"/>
                </a:lnTo>
                <a:lnTo>
                  <a:pt x="18475" y="3734"/>
                </a:lnTo>
                <a:lnTo>
                  <a:pt x="17479" y="3734"/>
                </a:lnTo>
                <a:lnTo>
                  <a:pt x="16392" y="3734"/>
                </a:lnTo>
                <a:lnTo>
                  <a:pt x="15169" y="3734"/>
                </a:lnTo>
                <a:lnTo>
                  <a:pt x="13992" y="3734"/>
                </a:lnTo>
                <a:lnTo>
                  <a:pt x="12815" y="3936"/>
                </a:lnTo>
                <a:lnTo>
                  <a:pt x="11637" y="4239"/>
                </a:lnTo>
                <a:lnTo>
                  <a:pt x="10550" y="4542"/>
                </a:lnTo>
                <a:lnTo>
                  <a:pt x="9645" y="4844"/>
                </a:lnTo>
                <a:lnTo>
                  <a:pt x="9192" y="1211"/>
                </a:lnTo>
                <a:lnTo>
                  <a:pt x="10052" y="908"/>
                </a:lnTo>
                <a:lnTo>
                  <a:pt x="11049" y="605"/>
                </a:lnTo>
                <a:lnTo>
                  <a:pt x="12000" y="302"/>
                </a:lnTo>
                <a:lnTo>
                  <a:pt x="12996" y="100"/>
                </a:lnTo>
                <a:lnTo>
                  <a:pt x="13992" y="100"/>
                </a:lnTo>
                <a:lnTo>
                  <a:pt x="14898" y="0"/>
                </a:lnTo>
                <a:lnTo>
                  <a:pt x="15758" y="0"/>
                </a:lnTo>
                <a:lnTo>
                  <a:pt x="16483" y="0"/>
                </a:lnTo>
                <a:lnTo>
                  <a:pt x="18022" y="0"/>
                </a:lnTo>
                <a:lnTo>
                  <a:pt x="19335" y="0"/>
                </a:lnTo>
                <a:lnTo>
                  <a:pt x="20196" y="100"/>
                </a:lnTo>
                <a:lnTo>
                  <a:pt x="20739" y="100"/>
                </a:lnTo>
                <a:lnTo>
                  <a:pt x="21192" y="403"/>
                </a:lnTo>
                <a:lnTo>
                  <a:pt x="21373" y="605"/>
                </a:lnTo>
                <a:lnTo>
                  <a:pt x="21509" y="1110"/>
                </a:lnTo>
                <a:lnTo>
                  <a:pt x="21600" y="1413"/>
                </a:lnTo>
                <a:lnTo>
                  <a:pt x="21328" y="3734"/>
                </a:lnTo>
                <a:lnTo>
                  <a:pt x="20467" y="5046"/>
                </a:lnTo>
                <a:lnTo>
                  <a:pt x="19698" y="6459"/>
                </a:lnTo>
                <a:lnTo>
                  <a:pt x="18973" y="7771"/>
                </a:lnTo>
                <a:lnTo>
                  <a:pt x="18384" y="8882"/>
                </a:lnTo>
                <a:lnTo>
                  <a:pt x="17841" y="10093"/>
                </a:lnTo>
                <a:lnTo>
                  <a:pt x="17388" y="11203"/>
                </a:lnTo>
                <a:lnTo>
                  <a:pt x="16981" y="12213"/>
                </a:lnTo>
                <a:lnTo>
                  <a:pt x="16618" y="13323"/>
                </a:lnTo>
                <a:lnTo>
                  <a:pt x="16166" y="14433"/>
                </a:lnTo>
                <a:lnTo>
                  <a:pt x="15667" y="15543"/>
                </a:lnTo>
                <a:lnTo>
                  <a:pt x="15260" y="16452"/>
                </a:lnTo>
                <a:lnTo>
                  <a:pt x="14762" y="17461"/>
                </a:lnTo>
                <a:lnTo>
                  <a:pt x="14264" y="18269"/>
                </a:lnTo>
                <a:lnTo>
                  <a:pt x="13630" y="19076"/>
                </a:lnTo>
                <a:lnTo>
                  <a:pt x="12905" y="19682"/>
                </a:lnTo>
                <a:lnTo>
                  <a:pt x="12135" y="20186"/>
                </a:lnTo>
                <a:lnTo>
                  <a:pt x="11909" y="20287"/>
                </a:lnTo>
                <a:lnTo>
                  <a:pt x="11411" y="20287"/>
                </a:lnTo>
                <a:lnTo>
                  <a:pt x="10822" y="20590"/>
                </a:lnTo>
                <a:lnTo>
                  <a:pt x="10052" y="20792"/>
                </a:lnTo>
                <a:lnTo>
                  <a:pt x="9192" y="20893"/>
                </a:lnTo>
                <a:lnTo>
                  <a:pt x="8286" y="21095"/>
                </a:lnTo>
                <a:lnTo>
                  <a:pt x="7290" y="21297"/>
                </a:lnTo>
                <a:lnTo>
                  <a:pt x="6203" y="21398"/>
                </a:lnTo>
                <a:lnTo>
                  <a:pt x="5207" y="21600"/>
                </a:lnTo>
                <a:lnTo>
                  <a:pt x="4120" y="21600"/>
                </a:lnTo>
                <a:lnTo>
                  <a:pt x="3215" y="21600"/>
                </a:lnTo>
                <a:lnTo>
                  <a:pt x="2264" y="21398"/>
                </a:lnTo>
                <a:lnTo>
                  <a:pt x="1494" y="21095"/>
                </a:lnTo>
                <a:lnTo>
                  <a:pt x="860" y="20792"/>
                </a:lnTo>
                <a:lnTo>
                  <a:pt x="362" y="20287"/>
                </a:lnTo>
                <a:lnTo>
                  <a:pt x="90" y="19682"/>
                </a:lnTo>
                <a:lnTo>
                  <a:pt x="0" y="17966"/>
                </a:lnTo>
                <a:lnTo>
                  <a:pt x="588" y="15644"/>
                </a:lnTo>
                <a:lnTo>
                  <a:pt x="1584" y="12818"/>
                </a:lnTo>
                <a:lnTo>
                  <a:pt x="2943" y="9992"/>
                </a:lnTo>
                <a:lnTo>
                  <a:pt x="4483" y="7065"/>
                </a:lnTo>
                <a:lnTo>
                  <a:pt x="6113" y="4542"/>
                </a:lnTo>
                <a:lnTo>
                  <a:pt x="7788" y="2523"/>
                </a:lnTo>
                <a:lnTo>
                  <a:pt x="9192" y="1211"/>
                </a:lnTo>
                <a:lnTo>
                  <a:pt x="9645" y="4844"/>
                </a:lnTo>
                <a:close/>
              </a:path>
            </a:pathLst>
          </a:custGeom>
          <a:solidFill>
            <a:srgbClr val="cc9900"/>
          </a:solidFill>
          <a:ln w="93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45" name="CustomShape 17"/>
          <p:cNvSpPr/>
          <p:nvPr/>
        </p:nvSpPr>
        <p:spPr>
          <a:xfrm>
            <a:off x="6176520" y="3745440"/>
            <a:ext cx="327960" cy="1281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800" y="21600"/>
                </a:moveTo>
                <a:lnTo>
                  <a:pt x="1599" y="20510"/>
                </a:lnTo>
                <a:lnTo>
                  <a:pt x="2836" y="18877"/>
                </a:lnTo>
                <a:lnTo>
                  <a:pt x="4218" y="17062"/>
                </a:lnTo>
                <a:lnTo>
                  <a:pt x="5672" y="15428"/>
                </a:lnTo>
                <a:lnTo>
                  <a:pt x="7054" y="13613"/>
                </a:lnTo>
                <a:lnTo>
                  <a:pt x="8363" y="12161"/>
                </a:lnTo>
                <a:lnTo>
                  <a:pt x="9236" y="11435"/>
                </a:lnTo>
                <a:lnTo>
                  <a:pt x="9818" y="10890"/>
                </a:lnTo>
                <a:lnTo>
                  <a:pt x="10400" y="10527"/>
                </a:lnTo>
                <a:lnTo>
                  <a:pt x="11054" y="9983"/>
                </a:lnTo>
                <a:lnTo>
                  <a:pt x="11854" y="9620"/>
                </a:lnTo>
                <a:lnTo>
                  <a:pt x="12800" y="9438"/>
                </a:lnTo>
                <a:lnTo>
                  <a:pt x="15563" y="8531"/>
                </a:lnTo>
                <a:lnTo>
                  <a:pt x="17600" y="7078"/>
                </a:lnTo>
                <a:lnTo>
                  <a:pt x="19200" y="5626"/>
                </a:lnTo>
                <a:lnTo>
                  <a:pt x="20363" y="3993"/>
                </a:lnTo>
                <a:lnTo>
                  <a:pt x="21018" y="2541"/>
                </a:lnTo>
                <a:lnTo>
                  <a:pt x="21381" y="1089"/>
                </a:lnTo>
                <a:lnTo>
                  <a:pt x="21600" y="181"/>
                </a:lnTo>
                <a:lnTo>
                  <a:pt x="21600" y="0"/>
                </a:lnTo>
                <a:lnTo>
                  <a:pt x="20363" y="1452"/>
                </a:lnTo>
                <a:lnTo>
                  <a:pt x="19127" y="2178"/>
                </a:lnTo>
                <a:lnTo>
                  <a:pt x="17963" y="3448"/>
                </a:lnTo>
                <a:lnTo>
                  <a:pt x="16800" y="4174"/>
                </a:lnTo>
                <a:lnTo>
                  <a:pt x="15781" y="4900"/>
                </a:lnTo>
                <a:lnTo>
                  <a:pt x="14763" y="5445"/>
                </a:lnTo>
                <a:lnTo>
                  <a:pt x="13745" y="5989"/>
                </a:lnTo>
                <a:lnTo>
                  <a:pt x="12654" y="6171"/>
                </a:lnTo>
                <a:lnTo>
                  <a:pt x="11636" y="6534"/>
                </a:lnTo>
                <a:lnTo>
                  <a:pt x="10763" y="6897"/>
                </a:lnTo>
                <a:lnTo>
                  <a:pt x="9963" y="7078"/>
                </a:lnTo>
                <a:lnTo>
                  <a:pt x="9381" y="7623"/>
                </a:lnTo>
                <a:lnTo>
                  <a:pt x="8872" y="8168"/>
                </a:lnTo>
                <a:lnTo>
                  <a:pt x="7854" y="9075"/>
                </a:lnTo>
                <a:lnTo>
                  <a:pt x="6618" y="10527"/>
                </a:lnTo>
                <a:lnTo>
                  <a:pt x="5236" y="12161"/>
                </a:lnTo>
                <a:lnTo>
                  <a:pt x="3636" y="13976"/>
                </a:lnTo>
                <a:lnTo>
                  <a:pt x="2181" y="15973"/>
                </a:lnTo>
                <a:lnTo>
                  <a:pt x="872" y="17606"/>
                </a:lnTo>
                <a:lnTo>
                  <a:pt x="0" y="19058"/>
                </a:lnTo>
                <a:lnTo>
                  <a:pt x="800" y="21600"/>
                </a:lnTo>
                <a:close/>
              </a:path>
            </a:pathLst>
          </a:custGeom>
          <a:solidFill>
            <a:srgbClr val="000000"/>
          </a:solidFill>
          <a:ln w="93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46" name="CustomShape 18"/>
          <p:cNvSpPr/>
          <p:nvPr/>
        </p:nvSpPr>
        <p:spPr>
          <a:xfrm>
            <a:off x="5519880" y="3791160"/>
            <a:ext cx="465480" cy="4035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1148" y="12582"/>
                </a:moveTo>
                <a:lnTo>
                  <a:pt x="11297" y="13014"/>
                </a:lnTo>
                <a:lnTo>
                  <a:pt x="11596" y="13608"/>
                </a:lnTo>
                <a:lnTo>
                  <a:pt x="11894" y="14094"/>
                </a:lnTo>
                <a:lnTo>
                  <a:pt x="12293" y="14688"/>
                </a:lnTo>
                <a:lnTo>
                  <a:pt x="12691" y="15228"/>
                </a:lnTo>
                <a:lnTo>
                  <a:pt x="13089" y="15660"/>
                </a:lnTo>
                <a:lnTo>
                  <a:pt x="13388" y="15984"/>
                </a:lnTo>
                <a:lnTo>
                  <a:pt x="13686" y="16146"/>
                </a:lnTo>
                <a:lnTo>
                  <a:pt x="13786" y="16253"/>
                </a:lnTo>
                <a:lnTo>
                  <a:pt x="14283" y="16524"/>
                </a:lnTo>
                <a:lnTo>
                  <a:pt x="14632" y="16686"/>
                </a:lnTo>
                <a:lnTo>
                  <a:pt x="14980" y="16848"/>
                </a:lnTo>
                <a:lnTo>
                  <a:pt x="15378" y="16902"/>
                </a:lnTo>
                <a:lnTo>
                  <a:pt x="15677" y="17010"/>
                </a:lnTo>
                <a:lnTo>
                  <a:pt x="15976" y="17118"/>
                </a:lnTo>
                <a:lnTo>
                  <a:pt x="16274" y="17172"/>
                </a:lnTo>
                <a:lnTo>
                  <a:pt x="16623" y="17172"/>
                </a:lnTo>
                <a:lnTo>
                  <a:pt x="17021" y="17280"/>
                </a:lnTo>
                <a:lnTo>
                  <a:pt x="17568" y="17334"/>
                </a:lnTo>
                <a:lnTo>
                  <a:pt x="18016" y="17442"/>
                </a:lnTo>
                <a:lnTo>
                  <a:pt x="18663" y="17604"/>
                </a:lnTo>
                <a:lnTo>
                  <a:pt x="18862" y="17712"/>
                </a:lnTo>
                <a:lnTo>
                  <a:pt x="19211" y="17766"/>
                </a:lnTo>
                <a:lnTo>
                  <a:pt x="19410" y="17928"/>
                </a:lnTo>
                <a:lnTo>
                  <a:pt x="19658" y="18090"/>
                </a:lnTo>
                <a:lnTo>
                  <a:pt x="19410" y="15984"/>
                </a:lnTo>
                <a:lnTo>
                  <a:pt x="19061" y="13932"/>
                </a:lnTo>
                <a:lnTo>
                  <a:pt x="18514" y="11988"/>
                </a:lnTo>
                <a:lnTo>
                  <a:pt x="17717" y="10314"/>
                </a:lnTo>
                <a:lnTo>
                  <a:pt x="17369" y="9774"/>
                </a:lnTo>
                <a:lnTo>
                  <a:pt x="17070" y="9288"/>
                </a:lnTo>
                <a:lnTo>
                  <a:pt x="16772" y="8856"/>
                </a:lnTo>
                <a:lnTo>
                  <a:pt x="16374" y="8316"/>
                </a:lnTo>
                <a:lnTo>
                  <a:pt x="15976" y="7992"/>
                </a:lnTo>
                <a:lnTo>
                  <a:pt x="15577" y="7560"/>
                </a:lnTo>
                <a:lnTo>
                  <a:pt x="15179" y="7344"/>
                </a:lnTo>
                <a:lnTo>
                  <a:pt x="14731" y="6966"/>
                </a:lnTo>
                <a:lnTo>
                  <a:pt x="13139" y="6048"/>
                </a:lnTo>
                <a:lnTo>
                  <a:pt x="11745" y="5184"/>
                </a:lnTo>
                <a:lnTo>
                  <a:pt x="10501" y="4536"/>
                </a:lnTo>
                <a:lnTo>
                  <a:pt x="9306" y="3942"/>
                </a:lnTo>
                <a:lnTo>
                  <a:pt x="8211" y="3402"/>
                </a:lnTo>
                <a:lnTo>
                  <a:pt x="7216" y="2970"/>
                </a:lnTo>
                <a:lnTo>
                  <a:pt x="6270" y="2754"/>
                </a:lnTo>
                <a:lnTo>
                  <a:pt x="5474" y="2484"/>
                </a:lnTo>
                <a:lnTo>
                  <a:pt x="6270" y="3348"/>
                </a:lnTo>
                <a:lnTo>
                  <a:pt x="7067" y="4266"/>
                </a:lnTo>
                <a:lnTo>
                  <a:pt x="7913" y="5346"/>
                </a:lnTo>
                <a:lnTo>
                  <a:pt x="8709" y="6534"/>
                </a:lnTo>
                <a:lnTo>
                  <a:pt x="9406" y="7938"/>
                </a:lnTo>
                <a:lnTo>
                  <a:pt x="10103" y="9342"/>
                </a:lnTo>
                <a:lnTo>
                  <a:pt x="10650" y="10908"/>
                </a:lnTo>
                <a:lnTo>
                  <a:pt x="11148" y="12582"/>
                </a:lnTo>
                <a:lnTo>
                  <a:pt x="9406" y="13122"/>
                </a:lnTo>
                <a:lnTo>
                  <a:pt x="8560" y="10530"/>
                </a:lnTo>
                <a:lnTo>
                  <a:pt x="7465" y="8262"/>
                </a:lnTo>
                <a:lnTo>
                  <a:pt x="6171" y="6372"/>
                </a:lnTo>
                <a:lnTo>
                  <a:pt x="4927" y="4860"/>
                </a:lnTo>
                <a:lnTo>
                  <a:pt x="3782" y="3564"/>
                </a:lnTo>
                <a:lnTo>
                  <a:pt x="2737" y="2754"/>
                </a:lnTo>
                <a:lnTo>
                  <a:pt x="2140" y="2214"/>
                </a:lnTo>
                <a:lnTo>
                  <a:pt x="1891" y="2052"/>
                </a:lnTo>
                <a:lnTo>
                  <a:pt x="0" y="540"/>
                </a:lnTo>
                <a:lnTo>
                  <a:pt x="298" y="431"/>
                </a:lnTo>
                <a:lnTo>
                  <a:pt x="995" y="270"/>
                </a:lnTo>
                <a:lnTo>
                  <a:pt x="1741" y="108"/>
                </a:lnTo>
                <a:lnTo>
                  <a:pt x="2140" y="0"/>
                </a:lnTo>
                <a:lnTo>
                  <a:pt x="2339" y="0"/>
                </a:lnTo>
                <a:lnTo>
                  <a:pt x="2737" y="0"/>
                </a:lnTo>
                <a:lnTo>
                  <a:pt x="3135" y="0"/>
                </a:lnTo>
                <a:lnTo>
                  <a:pt x="3583" y="108"/>
                </a:lnTo>
                <a:lnTo>
                  <a:pt x="4130" y="108"/>
                </a:lnTo>
                <a:lnTo>
                  <a:pt x="4777" y="270"/>
                </a:lnTo>
                <a:lnTo>
                  <a:pt x="5474" y="324"/>
                </a:lnTo>
                <a:lnTo>
                  <a:pt x="6270" y="594"/>
                </a:lnTo>
                <a:lnTo>
                  <a:pt x="7117" y="864"/>
                </a:lnTo>
                <a:lnTo>
                  <a:pt x="8062" y="1188"/>
                </a:lnTo>
                <a:lnTo>
                  <a:pt x="9107" y="1620"/>
                </a:lnTo>
                <a:lnTo>
                  <a:pt x="10252" y="2106"/>
                </a:lnTo>
                <a:lnTo>
                  <a:pt x="11447" y="2754"/>
                </a:lnTo>
                <a:lnTo>
                  <a:pt x="12790" y="3402"/>
                </a:lnTo>
                <a:lnTo>
                  <a:pt x="14184" y="4266"/>
                </a:lnTo>
                <a:lnTo>
                  <a:pt x="15677" y="5184"/>
                </a:lnTo>
                <a:lnTo>
                  <a:pt x="16224" y="5508"/>
                </a:lnTo>
                <a:lnTo>
                  <a:pt x="16772" y="5940"/>
                </a:lnTo>
                <a:lnTo>
                  <a:pt x="17220" y="6480"/>
                </a:lnTo>
                <a:lnTo>
                  <a:pt x="17717" y="6966"/>
                </a:lnTo>
                <a:lnTo>
                  <a:pt x="18165" y="7506"/>
                </a:lnTo>
                <a:lnTo>
                  <a:pt x="18564" y="8100"/>
                </a:lnTo>
                <a:lnTo>
                  <a:pt x="18962" y="8694"/>
                </a:lnTo>
                <a:lnTo>
                  <a:pt x="19260" y="9288"/>
                </a:lnTo>
                <a:lnTo>
                  <a:pt x="19907" y="10530"/>
                </a:lnTo>
                <a:lnTo>
                  <a:pt x="20355" y="11826"/>
                </a:lnTo>
                <a:lnTo>
                  <a:pt x="20753" y="13176"/>
                </a:lnTo>
                <a:lnTo>
                  <a:pt x="21152" y="14526"/>
                </a:lnTo>
                <a:lnTo>
                  <a:pt x="21400" y="16091"/>
                </a:lnTo>
                <a:lnTo>
                  <a:pt x="21550" y="17604"/>
                </a:lnTo>
                <a:lnTo>
                  <a:pt x="21600" y="19224"/>
                </a:lnTo>
                <a:lnTo>
                  <a:pt x="21600" y="20898"/>
                </a:lnTo>
                <a:lnTo>
                  <a:pt x="21600" y="21114"/>
                </a:lnTo>
                <a:lnTo>
                  <a:pt x="21600" y="21276"/>
                </a:lnTo>
                <a:lnTo>
                  <a:pt x="21550" y="21492"/>
                </a:lnTo>
                <a:lnTo>
                  <a:pt x="21550" y="21600"/>
                </a:lnTo>
                <a:lnTo>
                  <a:pt x="21251" y="21492"/>
                </a:lnTo>
                <a:lnTo>
                  <a:pt x="20704" y="21330"/>
                </a:lnTo>
                <a:lnTo>
                  <a:pt x="20057" y="21114"/>
                </a:lnTo>
                <a:lnTo>
                  <a:pt x="19758" y="21006"/>
                </a:lnTo>
                <a:lnTo>
                  <a:pt x="19509" y="20682"/>
                </a:lnTo>
                <a:lnTo>
                  <a:pt x="19111" y="20142"/>
                </a:lnTo>
                <a:lnTo>
                  <a:pt x="18663" y="19818"/>
                </a:lnTo>
                <a:lnTo>
                  <a:pt x="18265" y="19548"/>
                </a:lnTo>
                <a:lnTo>
                  <a:pt x="17717" y="19494"/>
                </a:lnTo>
                <a:lnTo>
                  <a:pt x="17220" y="19386"/>
                </a:lnTo>
                <a:lnTo>
                  <a:pt x="16772" y="19278"/>
                </a:lnTo>
                <a:lnTo>
                  <a:pt x="16374" y="19224"/>
                </a:lnTo>
                <a:lnTo>
                  <a:pt x="15976" y="19116"/>
                </a:lnTo>
                <a:lnTo>
                  <a:pt x="15577" y="19116"/>
                </a:lnTo>
                <a:lnTo>
                  <a:pt x="15179" y="19062"/>
                </a:lnTo>
                <a:lnTo>
                  <a:pt x="14831" y="18900"/>
                </a:lnTo>
                <a:lnTo>
                  <a:pt x="14433" y="18792"/>
                </a:lnTo>
                <a:lnTo>
                  <a:pt x="13935" y="18630"/>
                </a:lnTo>
                <a:lnTo>
                  <a:pt x="13487" y="18360"/>
                </a:lnTo>
                <a:lnTo>
                  <a:pt x="12940" y="18036"/>
                </a:lnTo>
                <a:lnTo>
                  <a:pt x="12989" y="18036"/>
                </a:lnTo>
                <a:lnTo>
                  <a:pt x="12442" y="17712"/>
                </a:lnTo>
                <a:lnTo>
                  <a:pt x="11845" y="17172"/>
                </a:lnTo>
                <a:lnTo>
                  <a:pt x="11297" y="16578"/>
                </a:lnTo>
                <a:lnTo>
                  <a:pt x="10750" y="15822"/>
                </a:lnTo>
                <a:lnTo>
                  <a:pt x="10252" y="15120"/>
                </a:lnTo>
                <a:lnTo>
                  <a:pt x="9854" y="14364"/>
                </a:lnTo>
                <a:lnTo>
                  <a:pt x="9555" y="13716"/>
                </a:lnTo>
                <a:lnTo>
                  <a:pt x="9406" y="13122"/>
                </a:lnTo>
                <a:lnTo>
                  <a:pt x="11148" y="12582"/>
                </a:lnTo>
                <a:close/>
              </a:path>
            </a:pathLst>
          </a:custGeom>
          <a:solidFill>
            <a:srgbClr val="cc9900"/>
          </a:solidFill>
          <a:ln w="93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47" name="CustomShape 19"/>
          <p:cNvSpPr/>
          <p:nvPr/>
        </p:nvSpPr>
        <p:spPr>
          <a:xfrm>
            <a:off x="5721120" y="3919680"/>
            <a:ext cx="222120" cy="2383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545" y="465"/>
                </a:lnTo>
                <a:lnTo>
                  <a:pt x="1527" y="1303"/>
                </a:lnTo>
                <a:lnTo>
                  <a:pt x="2727" y="2048"/>
                </a:lnTo>
                <a:lnTo>
                  <a:pt x="3600" y="2700"/>
                </a:lnTo>
                <a:lnTo>
                  <a:pt x="5127" y="3351"/>
                </a:lnTo>
                <a:lnTo>
                  <a:pt x="7200" y="4562"/>
                </a:lnTo>
                <a:lnTo>
                  <a:pt x="9490" y="6051"/>
                </a:lnTo>
                <a:lnTo>
                  <a:pt x="11890" y="7913"/>
                </a:lnTo>
                <a:lnTo>
                  <a:pt x="14072" y="10241"/>
                </a:lnTo>
                <a:lnTo>
                  <a:pt x="16254" y="13034"/>
                </a:lnTo>
                <a:lnTo>
                  <a:pt x="18218" y="16479"/>
                </a:lnTo>
                <a:lnTo>
                  <a:pt x="19527" y="20389"/>
                </a:lnTo>
                <a:lnTo>
                  <a:pt x="19527" y="20668"/>
                </a:lnTo>
                <a:lnTo>
                  <a:pt x="19745" y="20948"/>
                </a:lnTo>
                <a:lnTo>
                  <a:pt x="19963" y="21227"/>
                </a:lnTo>
                <a:lnTo>
                  <a:pt x="20072" y="21600"/>
                </a:lnTo>
                <a:lnTo>
                  <a:pt x="20290" y="21227"/>
                </a:lnTo>
                <a:lnTo>
                  <a:pt x="20945" y="20855"/>
                </a:lnTo>
                <a:lnTo>
                  <a:pt x="21490" y="20203"/>
                </a:lnTo>
                <a:lnTo>
                  <a:pt x="21600" y="19924"/>
                </a:lnTo>
                <a:lnTo>
                  <a:pt x="20072" y="15734"/>
                </a:lnTo>
                <a:lnTo>
                  <a:pt x="17999" y="12196"/>
                </a:lnTo>
                <a:lnTo>
                  <a:pt x="15818" y="9124"/>
                </a:lnTo>
                <a:lnTo>
                  <a:pt x="13199" y="6610"/>
                </a:lnTo>
                <a:lnTo>
                  <a:pt x="10800" y="4748"/>
                </a:lnTo>
                <a:lnTo>
                  <a:pt x="8400" y="3072"/>
                </a:lnTo>
                <a:lnTo>
                  <a:pt x="6327" y="1955"/>
                </a:lnTo>
                <a:lnTo>
                  <a:pt x="4581" y="1024"/>
                </a:lnTo>
                <a:lnTo>
                  <a:pt x="2945" y="465"/>
                </a:lnTo>
                <a:lnTo>
                  <a:pt x="1418" y="0"/>
                </a:lnTo>
                <a:lnTo>
                  <a:pt x="327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3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48" name="CustomShape 20"/>
          <p:cNvSpPr/>
          <p:nvPr/>
        </p:nvSpPr>
        <p:spPr>
          <a:xfrm>
            <a:off x="5657760" y="3387240"/>
            <a:ext cx="391320" cy="495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2240" y="5843"/>
                </a:moveTo>
                <a:lnTo>
                  <a:pt x="11340" y="5237"/>
                </a:lnTo>
                <a:lnTo>
                  <a:pt x="10200" y="4674"/>
                </a:lnTo>
                <a:lnTo>
                  <a:pt x="9060" y="4198"/>
                </a:lnTo>
                <a:lnTo>
                  <a:pt x="7920" y="3722"/>
                </a:lnTo>
                <a:lnTo>
                  <a:pt x="6720" y="3333"/>
                </a:lnTo>
                <a:lnTo>
                  <a:pt x="5580" y="2986"/>
                </a:lnTo>
                <a:lnTo>
                  <a:pt x="4440" y="2640"/>
                </a:lnTo>
                <a:lnTo>
                  <a:pt x="3480" y="2380"/>
                </a:lnTo>
                <a:lnTo>
                  <a:pt x="3960" y="3376"/>
                </a:lnTo>
                <a:lnTo>
                  <a:pt x="4500" y="4545"/>
                </a:lnTo>
                <a:lnTo>
                  <a:pt x="5160" y="5757"/>
                </a:lnTo>
                <a:lnTo>
                  <a:pt x="5820" y="7012"/>
                </a:lnTo>
                <a:lnTo>
                  <a:pt x="6479" y="8224"/>
                </a:lnTo>
                <a:lnTo>
                  <a:pt x="7260" y="9306"/>
                </a:lnTo>
                <a:lnTo>
                  <a:pt x="7920" y="10215"/>
                </a:lnTo>
                <a:lnTo>
                  <a:pt x="8460" y="10951"/>
                </a:lnTo>
                <a:lnTo>
                  <a:pt x="10020" y="12509"/>
                </a:lnTo>
                <a:lnTo>
                  <a:pt x="11520" y="13938"/>
                </a:lnTo>
                <a:lnTo>
                  <a:pt x="12900" y="15236"/>
                </a:lnTo>
                <a:lnTo>
                  <a:pt x="14340" y="16405"/>
                </a:lnTo>
                <a:lnTo>
                  <a:pt x="15660" y="17444"/>
                </a:lnTo>
                <a:lnTo>
                  <a:pt x="16920" y="18223"/>
                </a:lnTo>
                <a:lnTo>
                  <a:pt x="18000" y="18916"/>
                </a:lnTo>
                <a:lnTo>
                  <a:pt x="19080" y="19392"/>
                </a:lnTo>
                <a:lnTo>
                  <a:pt x="19080" y="19132"/>
                </a:lnTo>
                <a:lnTo>
                  <a:pt x="19380" y="17141"/>
                </a:lnTo>
                <a:lnTo>
                  <a:pt x="19440" y="15236"/>
                </a:lnTo>
                <a:lnTo>
                  <a:pt x="19140" y="13418"/>
                </a:lnTo>
                <a:lnTo>
                  <a:pt x="18420" y="11557"/>
                </a:lnTo>
                <a:lnTo>
                  <a:pt x="17940" y="10735"/>
                </a:lnTo>
                <a:lnTo>
                  <a:pt x="17280" y="9912"/>
                </a:lnTo>
                <a:lnTo>
                  <a:pt x="16500" y="9133"/>
                </a:lnTo>
                <a:lnTo>
                  <a:pt x="15780" y="8354"/>
                </a:lnTo>
                <a:lnTo>
                  <a:pt x="14940" y="7618"/>
                </a:lnTo>
                <a:lnTo>
                  <a:pt x="13979" y="7012"/>
                </a:lnTo>
                <a:lnTo>
                  <a:pt x="13140" y="6406"/>
                </a:lnTo>
                <a:lnTo>
                  <a:pt x="12240" y="5843"/>
                </a:lnTo>
                <a:lnTo>
                  <a:pt x="13800" y="4631"/>
                </a:lnTo>
                <a:lnTo>
                  <a:pt x="14640" y="5237"/>
                </a:lnTo>
                <a:lnTo>
                  <a:pt x="15599" y="5843"/>
                </a:lnTo>
                <a:lnTo>
                  <a:pt x="16500" y="6579"/>
                </a:lnTo>
                <a:lnTo>
                  <a:pt x="17460" y="7402"/>
                </a:lnTo>
                <a:lnTo>
                  <a:pt x="18420" y="8311"/>
                </a:lnTo>
                <a:lnTo>
                  <a:pt x="19140" y="9176"/>
                </a:lnTo>
                <a:lnTo>
                  <a:pt x="19920" y="10085"/>
                </a:lnTo>
                <a:lnTo>
                  <a:pt x="20460" y="10951"/>
                </a:lnTo>
                <a:lnTo>
                  <a:pt x="21360" y="12985"/>
                </a:lnTo>
                <a:lnTo>
                  <a:pt x="21600" y="15107"/>
                </a:lnTo>
                <a:lnTo>
                  <a:pt x="21600" y="17228"/>
                </a:lnTo>
                <a:lnTo>
                  <a:pt x="21360" y="19262"/>
                </a:lnTo>
                <a:lnTo>
                  <a:pt x="21360" y="19608"/>
                </a:lnTo>
                <a:lnTo>
                  <a:pt x="21240" y="20431"/>
                </a:lnTo>
                <a:lnTo>
                  <a:pt x="21060" y="21253"/>
                </a:lnTo>
                <a:lnTo>
                  <a:pt x="21060" y="21600"/>
                </a:lnTo>
                <a:lnTo>
                  <a:pt x="19739" y="21296"/>
                </a:lnTo>
                <a:lnTo>
                  <a:pt x="18120" y="20820"/>
                </a:lnTo>
                <a:lnTo>
                  <a:pt x="16440" y="20084"/>
                </a:lnTo>
                <a:lnTo>
                  <a:pt x="14700" y="19002"/>
                </a:lnTo>
                <a:lnTo>
                  <a:pt x="13020" y="17747"/>
                </a:lnTo>
                <a:lnTo>
                  <a:pt x="11340" y="16319"/>
                </a:lnTo>
                <a:lnTo>
                  <a:pt x="9600" y="14890"/>
                </a:lnTo>
                <a:lnTo>
                  <a:pt x="8040" y="13418"/>
                </a:lnTo>
                <a:lnTo>
                  <a:pt x="6600" y="11903"/>
                </a:lnTo>
                <a:lnTo>
                  <a:pt x="5760" y="10821"/>
                </a:lnTo>
                <a:lnTo>
                  <a:pt x="4799" y="9306"/>
                </a:lnTo>
                <a:lnTo>
                  <a:pt x="3780" y="7661"/>
                </a:lnTo>
                <a:lnTo>
                  <a:pt x="2940" y="5930"/>
                </a:lnTo>
                <a:lnTo>
                  <a:pt x="2040" y="4285"/>
                </a:lnTo>
                <a:lnTo>
                  <a:pt x="1320" y="2856"/>
                </a:lnTo>
                <a:lnTo>
                  <a:pt x="839" y="1904"/>
                </a:lnTo>
                <a:lnTo>
                  <a:pt x="660" y="1428"/>
                </a:lnTo>
                <a:lnTo>
                  <a:pt x="0" y="0"/>
                </a:lnTo>
                <a:lnTo>
                  <a:pt x="1980" y="303"/>
                </a:lnTo>
                <a:lnTo>
                  <a:pt x="2700" y="476"/>
                </a:lnTo>
                <a:lnTo>
                  <a:pt x="3960" y="735"/>
                </a:lnTo>
                <a:lnTo>
                  <a:pt x="5400" y="1125"/>
                </a:lnTo>
                <a:lnTo>
                  <a:pt x="6960" y="1601"/>
                </a:lnTo>
                <a:lnTo>
                  <a:pt x="8760" y="2250"/>
                </a:lnTo>
                <a:lnTo>
                  <a:pt x="10500" y="2986"/>
                </a:lnTo>
                <a:lnTo>
                  <a:pt x="12240" y="3722"/>
                </a:lnTo>
                <a:lnTo>
                  <a:pt x="13800" y="4631"/>
                </a:lnTo>
                <a:lnTo>
                  <a:pt x="12240" y="5843"/>
                </a:lnTo>
                <a:close/>
              </a:path>
            </a:pathLst>
          </a:custGeom>
          <a:solidFill>
            <a:srgbClr val="cc9900"/>
          </a:solidFill>
          <a:ln w="93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49" name="CustomShape 21"/>
          <p:cNvSpPr/>
          <p:nvPr/>
        </p:nvSpPr>
        <p:spPr>
          <a:xfrm>
            <a:off x="5795280" y="3543480"/>
            <a:ext cx="222120" cy="3117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70"/>
                </a:moveTo>
                <a:lnTo>
                  <a:pt x="3600" y="1618"/>
                </a:lnTo>
                <a:lnTo>
                  <a:pt x="6788" y="3728"/>
                </a:lnTo>
                <a:lnTo>
                  <a:pt x="9771" y="6191"/>
                </a:lnTo>
                <a:lnTo>
                  <a:pt x="12342" y="8724"/>
                </a:lnTo>
                <a:lnTo>
                  <a:pt x="14399" y="11468"/>
                </a:lnTo>
                <a:lnTo>
                  <a:pt x="16251" y="14282"/>
                </a:lnTo>
                <a:lnTo>
                  <a:pt x="17691" y="16815"/>
                </a:lnTo>
                <a:lnTo>
                  <a:pt x="18822" y="19137"/>
                </a:lnTo>
                <a:lnTo>
                  <a:pt x="19028" y="19489"/>
                </a:lnTo>
                <a:lnTo>
                  <a:pt x="19337" y="20263"/>
                </a:lnTo>
                <a:lnTo>
                  <a:pt x="19440" y="21107"/>
                </a:lnTo>
                <a:lnTo>
                  <a:pt x="19645" y="21600"/>
                </a:lnTo>
                <a:lnTo>
                  <a:pt x="21600" y="21600"/>
                </a:lnTo>
                <a:lnTo>
                  <a:pt x="21394" y="21037"/>
                </a:lnTo>
                <a:lnTo>
                  <a:pt x="21085" y="20052"/>
                </a:lnTo>
                <a:lnTo>
                  <a:pt x="20777" y="19137"/>
                </a:lnTo>
                <a:lnTo>
                  <a:pt x="20571" y="18785"/>
                </a:lnTo>
                <a:lnTo>
                  <a:pt x="16560" y="11960"/>
                </a:lnTo>
                <a:lnTo>
                  <a:pt x="12651" y="6965"/>
                </a:lnTo>
                <a:lnTo>
                  <a:pt x="9051" y="3658"/>
                </a:lnTo>
                <a:lnTo>
                  <a:pt x="6171" y="1547"/>
                </a:lnTo>
                <a:lnTo>
                  <a:pt x="3600" y="422"/>
                </a:lnTo>
                <a:lnTo>
                  <a:pt x="1645" y="70"/>
                </a:lnTo>
                <a:lnTo>
                  <a:pt x="514" y="0"/>
                </a:lnTo>
                <a:lnTo>
                  <a:pt x="0" y="70"/>
                </a:lnTo>
                <a:close/>
              </a:path>
            </a:pathLst>
          </a:custGeom>
          <a:solidFill>
            <a:srgbClr val="000000"/>
          </a:solidFill>
          <a:ln w="93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50" name="CustomShape 22"/>
          <p:cNvSpPr/>
          <p:nvPr/>
        </p:nvSpPr>
        <p:spPr>
          <a:xfrm>
            <a:off x="6186960" y="3974760"/>
            <a:ext cx="455040" cy="2934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7234" y="7529"/>
                </a:moveTo>
                <a:lnTo>
                  <a:pt x="5684" y="8898"/>
                </a:lnTo>
                <a:lnTo>
                  <a:pt x="4547" y="10191"/>
                </a:lnTo>
                <a:lnTo>
                  <a:pt x="3617" y="11636"/>
                </a:lnTo>
                <a:lnTo>
                  <a:pt x="2893" y="12929"/>
                </a:lnTo>
                <a:lnTo>
                  <a:pt x="2480" y="14298"/>
                </a:lnTo>
                <a:lnTo>
                  <a:pt x="2170" y="15439"/>
                </a:lnTo>
                <a:lnTo>
                  <a:pt x="2015" y="16580"/>
                </a:lnTo>
                <a:lnTo>
                  <a:pt x="1911" y="17416"/>
                </a:lnTo>
                <a:lnTo>
                  <a:pt x="3823" y="18253"/>
                </a:lnTo>
                <a:lnTo>
                  <a:pt x="5529" y="18709"/>
                </a:lnTo>
                <a:lnTo>
                  <a:pt x="7079" y="18557"/>
                </a:lnTo>
                <a:lnTo>
                  <a:pt x="8422" y="18253"/>
                </a:lnTo>
                <a:lnTo>
                  <a:pt x="9663" y="17492"/>
                </a:lnTo>
                <a:lnTo>
                  <a:pt x="10800" y="16656"/>
                </a:lnTo>
                <a:lnTo>
                  <a:pt x="11936" y="15591"/>
                </a:lnTo>
                <a:lnTo>
                  <a:pt x="12970" y="14526"/>
                </a:lnTo>
                <a:lnTo>
                  <a:pt x="13228" y="14298"/>
                </a:lnTo>
                <a:lnTo>
                  <a:pt x="13487" y="13918"/>
                </a:lnTo>
                <a:lnTo>
                  <a:pt x="13745" y="13538"/>
                </a:lnTo>
                <a:lnTo>
                  <a:pt x="14055" y="13309"/>
                </a:lnTo>
                <a:lnTo>
                  <a:pt x="15088" y="12092"/>
                </a:lnTo>
                <a:lnTo>
                  <a:pt x="16070" y="10952"/>
                </a:lnTo>
                <a:lnTo>
                  <a:pt x="17000" y="9735"/>
                </a:lnTo>
                <a:lnTo>
                  <a:pt x="17724" y="8366"/>
                </a:lnTo>
                <a:lnTo>
                  <a:pt x="18292" y="7301"/>
                </a:lnTo>
                <a:lnTo>
                  <a:pt x="18757" y="6236"/>
                </a:lnTo>
                <a:lnTo>
                  <a:pt x="19171" y="5171"/>
                </a:lnTo>
                <a:lnTo>
                  <a:pt x="19429" y="4335"/>
                </a:lnTo>
                <a:lnTo>
                  <a:pt x="19326" y="4335"/>
                </a:lnTo>
                <a:lnTo>
                  <a:pt x="19274" y="4487"/>
                </a:lnTo>
                <a:lnTo>
                  <a:pt x="19171" y="4487"/>
                </a:lnTo>
                <a:lnTo>
                  <a:pt x="19016" y="4563"/>
                </a:lnTo>
                <a:lnTo>
                  <a:pt x="18861" y="4563"/>
                </a:lnTo>
                <a:lnTo>
                  <a:pt x="18706" y="4715"/>
                </a:lnTo>
                <a:lnTo>
                  <a:pt x="18447" y="4715"/>
                </a:lnTo>
                <a:lnTo>
                  <a:pt x="18137" y="4791"/>
                </a:lnTo>
                <a:lnTo>
                  <a:pt x="17776" y="4791"/>
                </a:lnTo>
                <a:lnTo>
                  <a:pt x="17311" y="4943"/>
                </a:lnTo>
                <a:lnTo>
                  <a:pt x="16742" y="4943"/>
                </a:lnTo>
                <a:lnTo>
                  <a:pt x="15657" y="5019"/>
                </a:lnTo>
                <a:lnTo>
                  <a:pt x="14520" y="5171"/>
                </a:lnTo>
                <a:lnTo>
                  <a:pt x="13332" y="5323"/>
                </a:lnTo>
                <a:lnTo>
                  <a:pt x="12040" y="5552"/>
                </a:lnTo>
                <a:lnTo>
                  <a:pt x="10696" y="5856"/>
                </a:lnTo>
                <a:lnTo>
                  <a:pt x="9508" y="6388"/>
                </a:lnTo>
                <a:lnTo>
                  <a:pt x="8267" y="6845"/>
                </a:lnTo>
                <a:lnTo>
                  <a:pt x="7234" y="7529"/>
                </a:lnTo>
                <a:lnTo>
                  <a:pt x="6304" y="5019"/>
                </a:lnTo>
                <a:lnTo>
                  <a:pt x="7544" y="4183"/>
                </a:lnTo>
                <a:lnTo>
                  <a:pt x="8836" y="3650"/>
                </a:lnTo>
                <a:lnTo>
                  <a:pt x="10128" y="3118"/>
                </a:lnTo>
                <a:lnTo>
                  <a:pt x="11626" y="2814"/>
                </a:lnTo>
                <a:lnTo>
                  <a:pt x="12970" y="2509"/>
                </a:lnTo>
                <a:lnTo>
                  <a:pt x="14313" y="2281"/>
                </a:lnTo>
                <a:lnTo>
                  <a:pt x="15502" y="2205"/>
                </a:lnTo>
                <a:lnTo>
                  <a:pt x="16639" y="2053"/>
                </a:lnTo>
                <a:lnTo>
                  <a:pt x="17000" y="2053"/>
                </a:lnTo>
                <a:lnTo>
                  <a:pt x="17311" y="2053"/>
                </a:lnTo>
                <a:lnTo>
                  <a:pt x="17724" y="2053"/>
                </a:lnTo>
                <a:lnTo>
                  <a:pt x="18189" y="1901"/>
                </a:lnTo>
                <a:lnTo>
                  <a:pt x="18602" y="1825"/>
                </a:lnTo>
                <a:lnTo>
                  <a:pt x="19119" y="1597"/>
                </a:lnTo>
                <a:lnTo>
                  <a:pt x="19584" y="1369"/>
                </a:lnTo>
                <a:lnTo>
                  <a:pt x="20049" y="988"/>
                </a:lnTo>
                <a:lnTo>
                  <a:pt x="21031" y="0"/>
                </a:lnTo>
                <a:lnTo>
                  <a:pt x="21548" y="1673"/>
                </a:lnTo>
                <a:lnTo>
                  <a:pt x="21600" y="2890"/>
                </a:lnTo>
                <a:lnTo>
                  <a:pt x="21444" y="4487"/>
                </a:lnTo>
                <a:lnTo>
                  <a:pt x="20979" y="6160"/>
                </a:lnTo>
                <a:lnTo>
                  <a:pt x="20308" y="8061"/>
                </a:lnTo>
                <a:lnTo>
                  <a:pt x="19326" y="9963"/>
                </a:lnTo>
                <a:lnTo>
                  <a:pt x="18137" y="12016"/>
                </a:lnTo>
                <a:lnTo>
                  <a:pt x="16742" y="13918"/>
                </a:lnTo>
                <a:lnTo>
                  <a:pt x="15088" y="15743"/>
                </a:lnTo>
                <a:lnTo>
                  <a:pt x="14882" y="15971"/>
                </a:lnTo>
                <a:lnTo>
                  <a:pt x="14623" y="16200"/>
                </a:lnTo>
                <a:lnTo>
                  <a:pt x="14365" y="16580"/>
                </a:lnTo>
                <a:lnTo>
                  <a:pt x="14055" y="16808"/>
                </a:lnTo>
                <a:lnTo>
                  <a:pt x="13487" y="17416"/>
                </a:lnTo>
                <a:lnTo>
                  <a:pt x="12918" y="17949"/>
                </a:lnTo>
                <a:lnTo>
                  <a:pt x="12350" y="18557"/>
                </a:lnTo>
                <a:lnTo>
                  <a:pt x="11678" y="19166"/>
                </a:lnTo>
                <a:lnTo>
                  <a:pt x="10955" y="19774"/>
                </a:lnTo>
                <a:lnTo>
                  <a:pt x="10283" y="20230"/>
                </a:lnTo>
                <a:lnTo>
                  <a:pt x="9559" y="20763"/>
                </a:lnTo>
                <a:lnTo>
                  <a:pt x="8784" y="21067"/>
                </a:lnTo>
                <a:lnTo>
                  <a:pt x="7957" y="21295"/>
                </a:lnTo>
                <a:lnTo>
                  <a:pt x="7079" y="21447"/>
                </a:lnTo>
                <a:lnTo>
                  <a:pt x="6097" y="21600"/>
                </a:lnTo>
                <a:lnTo>
                  <a:pt x="5115" y="21447"/>
                </a:lnTo>
                <a:lnTo>
                  <a:pt x="4030" y="21219"/>
                </a:lnTo>
                <a:lnTo>
                  <a:pt x="2997" y="20839"/>
                </a:lnTo>
                <a:lnTo>
                  <a:pt x="1756" y="20383"/>
                </a:lnTo>
                <a:lnTo>
                  <a:pt x="568" y="19622"/>
                </a:lnTo>
                <a:lnTo>
                  <a:pt x="51" y="19318"/>
                </a:lnTo>
                <a:lnTo>
                  <a:pt x="0" y="18481"/>
                </a:lnTo>
                <a:lnTo>
                  <a:pt x="0" y="17949"/>
                </a:lnTo>
                <a:lnTo>
                  <a:pt x="0" y="16884"/>
                </a:lnTo>
                <a:lnTo>
                  <a:pt x="206" y="15439"/>
                </a:lnTo>
                <a:lnTo>
                  <a:pt x="620" y="13538"/>
                </a:lnTo>
                <a:lnTo>
                  <a:pt x="1291" y="11484"/>
                </a:lnTo>
                <a:lnTo>
                  <a:pt x="2428" y="9354"/>
                </a:lnTo>
                <a:lnTo>
                  <a:pt x="4133" y="7073"/>
                </a:lnTo>
                <a:lnTo>
                  <a:pt x="6304" y="5019"/>
                </a:lnTo>
                <a:lnTo>
                  <a:pt x="7234" y="7529"/>
                </a:lnTo>
                <a:close/>
              </a:path>
            </a:pathLst>
          </a:custGeom>
          <a:solidFill>
            <a:srgbClr val="cc9900"/>
          </a:solidFill>
          <a:ln w="93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51" name="CustomShape 23"/>
          <p:cNvSpPr/>
          <p:nvPr/>
        </p:nvSpPr>
        <p:spPr>
          <a:xfrm>
            <a:off x="6208200" y="4084920"/>
            <a:ext cx="264240" cy="1465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416" y="21600"/>
                </a:moveTo>
                <a:lnTo>
                  <a:pt x="1947" y="20160"/>
                </a:lnTo>
                <a:lnTo>
                  <a:pt x="2390" y="18880"/>
                </a:lnTo>
                <a:lnTo>
                  <a:pt x="2921" y="17280"/>
                </a:lnTo>
                <a:lnTo>
                  <a:pt x="3629" y="16000"/>
                </a:lnTo>
                <a:lnTo>
                  <a:pt x="4337" y="14880"/>
                </a:lnTo>
                <a:lnTo>
                  <a:pt x="5045" y="13600"/>
                </a:lnTo>
                <a:lnTo>
                  <a:pt x="5842" y="12320"/>
                </a:lnTo>
                <a:lnTo>
                  <a:pt x="6639" y="11040"/>
                </a:lnTo>
                <a:lnTo>
                  <a:pt x="7347" y="10560"/>
                </a:lnTo>
                <a:lnTo>
                  <a:pt x="7967" y="10080"/>
                </a:lnTo>
                <a:lnTo>
                  <a:pt x="8498" y="9440"/>
                </a:lnTo>
                <a:lnTo>
                  <a:pt x="9029" y="9280"/>
                </a:lnTo>
                <a:lnTo>
                  <a:pt x="9560" y="8959"/>
                </a:lnTo>
                <a:lnTo>
                  <a:pt x="10268" y="8800"/>
                </a:lnTo>
                <a:lnTo>
                  <a:pt x="10888" y="8479"/>
                </a:lnTo>
                <a:lnTo>
                  <a:pt x="11596" y="8479"/>
                </a:lnTo>
                <a:lnTo>
                  <a:pt x="12127" y="8319"/>
                </a:lnTo>
                <a:lnTo>
                  <a:pt x="12659" y="8319"/>
                </a:lnTo>
                <a:lnTo>
                  <a:pt x="13367" y="7999"/>
                </a:lnTo>
                <a:lnTo>
                  <a:pt x="13898" y="7999"/>
                </a:lnTo>
                <a:lnTo>
                  <a:pt x="14518" y="7999"/>
                </a:lnTo>
                <a:lnTo>
                  <a:pt x="15049" y="7679"/>
                </a:lnTo>
                <a:lnTo>
                  <a:pt x="15580" y="7679"/>
                </a:lnTo>
                <a:lnTo>
                  <a:pt x="16111" y="7679"/>
                </a:lnTo>
                <a:lnTo>
                  <a:pt x="16731" y="7520"/>
                </a:lnTo>
                <a:lnTo>
                  <a:pt x="17439" y="7199"/>
                </a:lnTo>
                <a:lnTo>
                  <a:pt x="17970" y="7040"/>
                </a:lnTo>
                <a:lnTo>
                  <a:pt x="18501" y="6719"/>
                </a:lnTo>
                <a:lnTo>
                  <a:pt x="19918" y="5760"/>
                </a:lnTo>
                <a:lnTo>
                  <a:pt x="20714" y="4480"/>
                </a:lnTo>
                <a:lnTo>
                  <a:pt x="21334" y="3520"/>
                </a:lnTo>
                <a:lnTo>
                  <a:pt x="21600" y="2239"/>
                </a:lnTo>
                <a:lnTo>
                  <a:pt x="21600" y="1439"/>
                </a:lnTo>
                <a:lnTo>
                  <a:pt x="21600" y="640"/>
                </a:lnTo>
                <a:lnTo>
                  <a:pt x="21422" y="159"/>
                </a:lnTo>
                <a:lnTo>
                  <a:pt x="21422" y="0"/>
                </a:lnTo>
                <a:lnTo>
                  <a:pt x="21334" y="1279"/>
                </a:lnTo>
                <a:lnTo>
                  <a:pt x="20626" y="2400"/>
                </a:lnTo>
                <a:lnTo>
                  <a:pt x="19652" y="3200"/>
                </a:lnTo>
                <a:lnTo>
                  <a:pt x="18147" y="4000"/>
                </a:lnTo>
                <a:lnTo>
                  <a:pt x="17527" y="4159"/>
                </a:lnTo>
                <a:lnTo>
                  <a:pt x="16996" y="4159"/>
                </a:lnTo>
                <a:lnTo>
                  <a:pt x="16465" y="4480"/>
                </a:lnTo>
                <a:lnTo>
                  <a:pt x="16022" y="4480"/>
                </a:lnTo>
                <a:lnTo>
                  <a:pt x="15491" y="4800"/>
                </a:lnTo>
                <a:lnTo>
                  <a:pt x="14872" y="4800"/>
                </a:lnTo>
                <a:lnTo>
                  <a:pt x="14340" y="4960"/>
                </a:lnTo>
                <a:lnTo>
                  <a:pt x="13809" y="4960"/>
                </a:lnTo>
                <a:lnTo>
                  <a:pt x="13101" y="4960"/>
                </a:lnTo>
                <a:lnTo>
                  <a:pt x="12570" y="5280"/>
                </a:lnTo>
                <a:lnTo>
                  <a:pt x="11862" y="5280"/>
                </a:lnTo>
                <a:lnTo>
                  <a:pt x="11242" y="5440"/>
                </a:lnTo>
                <a:lnTo>
                  <a:pt x="10622" y="5760"/>
                </a:lnTo>
                <a:lnTo>
                  <a:pt x="10003" y="5919"/>
                </a:lnTo>
                <a:lnTo>
                  <a:pt x="9295" y="6240"/>
                </a:lnTo>
                <a:lnTo>
                  <a:pt x="8586" y="6560"/>
                </a:lnTo>
                <a:lnTo>
                  <a:pt x="7967" y="6719"/>
                </a:lnTo>
                <a:lnTo>
                  <a:pt x="7259" y="7199"/>
                </a:lnTo>
                <a:lnTo>
                  <a:pt x="6550" y="7999"/>
                </a:lnTo>
                <a:lnTo>
                  <a:pt x="5842" y="8479"/>
                </a:lnTo>
                <a:lnTo>
                  <a:pt x="4868" y="9760"/>
                </a:lnTo>
                <a:lnTo>
                  <a:pt x="4072" y="11040"/>
                </a:lnTo>
                <a:lnTo>
                  <a:pt x="3186" y="12479"/>
                </a:lnTo>
                <a:lnTo>
                  <a:pt x="2478" y="14080"/>
                </a:lnTo>
                <a:lnTo>
                  <a:pt x="1770" y="15519"/>
                </a:lnTo>
                <a:lnTo>
                  <a:pt x="1062" y="16800"/>
                </a:lnTo>
                <a:lnTo>
                  <a:pt x="531" y="18400"/>
                </a:lnTo>
                <a:lnTo>
                  <a:pt x="0" y="19840"/>
                </a:lnTo>
                <a:lnTo>
                  <a:pt x="1416" y="21600"/>
                </a:lnTo>
                <a:close/>
              </a:path>
            </a:pathLst>
          </a:custGeom>
          <a:solidFill>
            <a:srgbClr val="000000"/>
          </a:solidFill>
          <a:ln w="93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52" name="CustomShape 24"/>
          <p:cNvSpPr/>
          <p:nvPr/>
        </p:nvSpPr>
        <p:spPr>
          <a:xfrm>
            <a:off x="6483600" y="4121640"/>
            <a:ext cx="476280" cy="4125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7933" y="11824"/>
                </a:moveTo>
                <a:lnTo>
                  <a:pt x="17240" y="12560"/>
                </a:lnTo>
                <a:lnTo>
                  <a:pt x="16299" y="13559"/>
                </a:lnTo>
                <a:lnTo>
                  <a:pt x="15209" y="14557"/>
                </a:lnTo>
                <a:lnTo>
                  <a:pt x="13970" y="15661"/>
                </a:lnTo>
                <a:lnTo>
                  <a:pt x="12781" y="16659"/>
                </a:lnTo>
                <a:lnTo>
                  <a:pt x="11691" y="17448"/>
                </a:lnTo>
                <a:lnTo>
                  <a:pt x="10899" y="18131"/>
                </a:lnTo>
                <a:lnTo>
                  <a:pt x="10354" y="18446"/>
                </a:lnTo>
                <a:lnTo>
                  <a:pt x="9412" y="18867"/>
                </a:lnTo>
                <a:lnTo>
                  <a:pt x="8422" y="19287"/>
                </a:lnTo>
                <a:lnTo>
                  <a:pt x="7332" y="19550"/>
                </a:lnTo>
                <a:lnTo>
                  <a:pt x="6291" y="19602"/>
                </a:lnTo>
                <a:lnTo>
                  <a:pt x="5201" y="19550"/>
                </a:lnTo>
                <a:lnTo>
                  <a:pt x="4211" y="19182"/>
                </a:lnTo>
                <a:lnTo>
                  <a:pt x="3269" y="18604"/>
                </a:lnTo>
                <a:lnTo>
                  <a:pt x="2427" y="17710"/>
                </a:lnTo>
                <a:lnTo>
                  <a:pt x="2328" y="17605"/>
                </a:lnTo>
                <a:lnTo>
                  <a:pt x="2328" y="17553"/>
                </a:lnTo>
                <a:lnTo>
                  <a:pt x="2278" y="17553"/>
                </a:lnTo>
                <a:lnTo>
                  <a:pt x="2278" y="17448"/>
                </a:lnTo>
                <a:lnTo>
                  <a:pt x="2080" y="17132"/>
                </a:lnTo>
                <a:lnTo>
                  <a:pt x="1882" y="16554"/>
                </a:lnTo>
                <a:lnTo>
                  <a:pt x="1882" y="15713"/>
                </a:lnTo>
                <a:lnTo>
                  <a:pt x="1932" y="14820"/>
                </a:lnTo>
                <a:lnTo>
                  <a:pt x="2080" y="14242"/>
                </a:lnTo>
                <a:lnTo>
                  <a:pt x="2328" y="13664"/>
                </a:lnTo>
                <a:lnTo>
                  <a:pt x="2724" y="13086"/>
                </a:lnTo>
                <a:lnTo>
                  <a:pt x="3170" y="12508"/>
                </a:lnTo>
                <a:lnTo>
                  <a:pt x="3814" y="11929"/>
                </a:lnTo>
                <a:lnTo>
                  <a:pt x="4508" y="11351"/>
                </a:lnTo>
                <a:lnTo>
                  <a:pt x="5548" y="10826"/>
                </a:lnTo>
                <a:lnTo>
                  <a:pt x="6638" y="10405"/>
                </a:lnTo>
                <a:lnTo>
                  <a:pt x="7084" y="10248"/>
                </a:lnTo>
                <a:lnTo>
                  <a:pt x="7629" y="10090"/>
                </a:lnTo>
                <a:lnTo>
                  <a:pt x="8273" y="9932"/>
                </a:lnTo>
                <a:lnTo>
                  <a:pt x="8867" y="9775"/>
                </a:lnTo>
                <a:lnTo>
                  <a:pt x="9611" y="9617"/>
                </a:lnTo>
                <a:lnTo>
                  <a:pt x="10304" y="9354"/>
                </a:lnTo>
                <a:lnTo>
                  <a:pt x="10998" y="9197"/>
                </a:lnTo>
                <a:lnTo>
                  <a:pt x="11691" y="9039"/>
                </a:lnTo>
                <a:lnTo>
                  <a:pt x="12880" y="8671"/>
                </a:lnTo>
                <a:lnTo>
                  <a:pt x="13871" y="8461"/>
                </a:lnTo>
                <a:lnTo>
                  <a:pt x="14713" y="8198"/>
                </a:lnTo>
                <a:lnTo>
                  <a:pt x="15506" y="8040"/>
                </a:lnTo>
                <a:lnTo>
                  <a:pt x="16051" y="7883"/>
                </a:lnTo>
                <a:lnTo>
                  <a:pt x="16546" y="7725"/>
                </a:lnTo>
                <a:lnTo>
                  <a:pt x="16943" y="7515"/>
                </a:lnTo>
                <a:lnTo>
                  <a:pt x="17141" y="7357"/>
                </a:lnTo>
                <a:lnTo>
                  <a:pt x="17488" y="7094"/>
                </a:lnTo>
                <a:lnTo>
                  <a:pt x="17834" y="6884"/>
                </a:lnTo>
                <a:lnTo>
                  <a:pt x="18181" y="6621"/>
                </a:lnTo>
                <a:lnTo>
                  <a:pt x="18577" y="6306"/>
                </a:lnTo>
                <a:lnTo>
                  <a:pt x="18875" y="6043"/>
                </a:lnTo>
                <a:lnTo>
                  <a:pt x="19172" y="5728"/>
                </a:lnTo>
                <a:lnTo>
                  <a:pt x="19420" y="5360"/>
                </a:lnTo>
                <a:lnTo>
                  <a:pt x="19717" y="5045"/>
                </a:lnTo>
                <a:lnTo>
                  <a:pt x="19717" y="6516"/>
                </a:lnTo>
                <a:lnTo>
                  <a:pt x="19469" y="8303"/>
                </a:lnTo>
                <a:lnTo>
                  <a:pt x="18924" y="10037"/>
                </a:lnTo>
                <a:lnTo>
                  <a:pt x="17933" y="11824"/>
                </a:lnTo>
                <a:lnTo>
                  <a:pt x="19420" y="12981"/>
                </a:lnTo>
                <a:lnTo>
                  <a:pt x="20262" y="11562"/>
                </a:lnTo>
                <a:lnTo>
                  <a:pt x="20906" y="10090"/>
                </a:lnTo>
                <a:lnTo>
                  <a:pt x="21302" y="8671"/>
                </a:lnTo>
                <a:lnTo>
                  <a:pt x="21500" y="7357"/>
                </a:lnTo>
                <a:lnTo>
                  <a:pt x="21600" y="6043"/>
                </a:lnTo>
                <a:lnTo>
                  <a:pt x="21600" y="4887"/>
                </a:lnTo>
                <a:lnTo>
                  <a:pt x="21500" y="3889"/>
                </a:lnTo>
                <a:lnTo>
                  <a:pt x="21352" y="3048"/>
                </a:lnTo>
                <a:lnTo>
                  <a:pt x="21302" y="2417"/>
                </a:lnTo>
                <a:lnTo>
                  <a:pt x="21203" y="1418"/>
                </a:lnTo>
                <a:lnTo>
                  <a:pt x="21055" y="525"/>
                </a:lnTo>
                <a:lnTo>
                  <a:pt x="20955" y="0"/>
                </a:lnTo>
                <a:lnTo>
                  <a:pt x="19469" y="1839"/>
                </a:lnTo>
                <a:lnTo>
                  <a:pt x="19271" y="2312"/>
                </a:lnTo>
                <a:lnTo>
                  <a:pt x="18924" y="2890"/>
                </a:lnTo>
                <a:lnTo>
                  <a:pt x="18627" y="3416"/>
                </a:lnTo>
                <a:lnTo>
                  <a:pt x="18231" y="3889"/>
                </a:lnTo>
                <a:lnTo>
                  <a:pt x="17785" y="4467"/>
                </a:lnTo>
                <a:lnTo>
                  <a:pt x="17240" y="4887"/>
                </a:lnTo>
                <a:lnTo>
                  <a:pt x="16744" y="5308"/>
                </a:lnTo>
                <a:lnTo>
                  <a:pt x="16199" y="5728"/>
                </a:lnTo>
                <a:lnTo>
                  <a:pt x="16001" y="5781"/>
                </a:lnTo>
                <a:lnTo>
                  <a:pt x="15506" y="5938"/>
                </a:lnTo>
                <a:lnTo>
                  <a:pt x="14961" y="6148"/>
                </a:lnTo>
                <a:lnTo>
                  <a:pt x="14267" y="6306"/>
                </a:lnTo>
                <a:lnTo>
                  <a:pt x="13574" y="6516"/>
                </a:lnTo>
                <a:lnTo>
                  <a:pt x="12781" y="6727"/>
                </a:lnTo>
                <a:lnTo>
                  <a:pt x="11988" y="6937"/>
                </a:lnTo>
                <a:lnTo>
                  <a:pt x="11295" y="7094"/>
                </a:lnTo>
                <a:lnTo>
                  <a:pt x="10601" y="7305"/>
                </a:lnTo>
                <a:lnTo>
                  <a:pt x="9809" y="7462"/>
                </a:lnTo>
                <a:lnTo>
                  <a:pt x="9115" y="7725"/>
                </a:lnTo>
                <a:lnTo>
                  <a:pt x="8422" y="7883"/>
                </a:lnTo>
                <a:lnTo>
                  <a:pt x="7728" y="8040"/>
                </a:lnTo>
                <a:lnTo>
                  <a:pt x="7084" y="8198"/>
                </a:lnTo>
                <a:lnTo>
                  <a:pt x="6539" y="8356"/>
                </a:lnTo>
                <a:lnTo>
                  <a:pt x="5994" y="8513"/>
                </a:lnTo>
                <a:lnTo>
                  <a:pt x="4607" y="9091"/>
                </a:lnTo>
                <a:lnTo>
                  <a:pt x="3418" y="9775"/>
                </a:lnTo>
                <a:lnTo>
                  <a:pt x="2477" y="10510"/>
                </a:lnTo>
                <a:lnTo>
                  <a:pt x="1733" y="11246"/>
                </a:lnTo>
                <a:lnTo>
                  <a:pt x="1089" y="12087"/>
                </a:lnTo>
                <a:lnTo>
                  <a:pt x="693" y="12823"/>
                </a:lnTo>
                <a:lnTo>
                  <a:pt x="396" y="13559"/>
                </a:lnTo>
                <a:lnTo>
                  <a:pt x="148" y="14294"/>
                </a:lnTo>
                <a:lnTo>
                  <a:pt x="0" y="15713"/>
                </a:lnTo>
                <a:lnTo>
                  <a:pt x="49" y="17027"/>
                </a:lnTo>
                <a:lnTo>
                  <a:pt x="445" y="18131"/>
                </a:lnTo>
                <a:lnTo>
                  <a:pt x="941" y="18867"/>
                </a:lnTo>
                <a:lnTo>
                  <a:pt x="941" y="18972"/>
                </a:lnTo>
                <a:lnTo>
                  <a:pt x="1882" y="19918"/>
                </a:lnTo>
                <a:lnTo>
                  <a:pt x="2972" y="20706"/>
                </a:lnTo>
                <a:lnTo>
                  <a:pt x="4062" y="21284"/>
                </a:lnTo>
                <a:lnTo>
                  <a:pt x="5400" y="21494"/>
                </a:lnTo>
                <a:lnTo>
                  <a:pt x="6688" y="21600"/>
                </a:lnTo>
                <a:lnTo>
                  <a:pt x="8124" y="21442"/>
                </a:lnTo>
                <a:lnTo>
                  <a:pt x="9611" y="20916"/>
                </a:lnTo>
                <a:lnTo>
                  <a:pt x="11146" y="20286"/>
                </a:lnTo>
                <a:lnTo>
                  <a:pt x="11790" y="19865"/>
                </a:lnTo>
                <a:lnTo>
                  <a:pt x="12781" y="19129"/>
                </a:lnTo>
                <a:lnTo>
                  <a:pt x="13970" y="18183"/>
                </a:lnTo>
                <a:lnTo>
                  <a:pt x="15209" y="17132"/>
                </a:lnTo>
                <a:lnTo>
                  <a:pt x="16546" y="15976"/>
                </a:lnTo>
                <a:lnTo>
                  <a:pt x="17686" y="14872"/>
                </a:lnTo>
                <a:lnTo>
                  <a:pt x="18726" y="13821"/>
                </a:lnTo>
                <a:lnTo>
                  <a:pt x="19420" y="12981"/>
                </a:lnTo>
                <a:lnTo>
                  <a:pt x="17933" y="11824"/>
                </a:lnTo>
                <a:close/>
              </a:path>
            </a:pathLst>
          </a:custGeom>
          <a:solidFill>
            <a:srgbClr val="cc9900"/>
          </a:solidFill>
          <a:ln w="93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53" name="CustomShape 25"/>
          <p:cNvSpPr/>
          <p:nvPr/>
        </p:nvSpPr>
        <p:spPr>
          <a:xfrm>
            <a:off x="6526080" y="4296240"/>
            <a:ext cx="296280" cy="1832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537" y="21600"/>
                </a:moveTo>
                <a:lnTo>
                  <a:pt x="1779" y="19593"/>
                </a:lnTo>
                <a:lnTo>
                  <a:pt x="2507" y="17940"/>
                </a:lnTo>
                <a:lnTo>
                  <a:pt x="3640" y="16406"/>
                </a:lnTo>
                <a:lnTo>
                  <a:pt x="5096" y="15226"/>
                </a:lnTo>
                <a:lnTo>
                  <a:pt x="6067" y="14518"/>
                </a:lnTo>
                <a:lnTo>
                  <a:pt x="6957" y="13809"/>
                </a:lnTo>
                <a:lnTo>
                  <a:pt x="8008" y="13219"/>
                </a:lnTo>
                <a:lnTo>
                  <a:pt x="8898" y="12629"/>
                </a:lnTo>
                <a:lnTo>
                  <a:pt x="9869" y="12157"/>
                </a:lnTo>
                <a:lnTo>
                  <a:pt x="10921" y="11567"/>
                </a:lnTo>
                <a:lnTo>
                  <a:pt x="11973" y="10977"/>
                </a:lnTo>
                <a:lnTo>
                  <a:pt x="12943" y="10504"/>
                </a:lnTo>
                <a:lnTo>
                  <a:pt x="13510" y="10032"/>
                </a:lnTo>
                <a:lnTo>
                  <a:pt x="13995" y="9914"/>
                </a:lnTo>
                <a:lnTo>
                  <a:pt x="14400" y="9560"/>
                </a:lnTo>
                <a:lnTo>
                  <a:pt x="14885" y="9324"/>
                </a:lnTo>
                <a:lnTo>
                  <a:pt x="15370" y="8970"/>
                </a:lnTo>
                <a:lnTo>
                  <a:pt x="15856" y="8734"/>
                </a:lnTo>
                <a:lnTo>
                  <a:pt x="16260" y="8380"/>
                </a:lnTo>
                <a:lnTo>
                  <a:pt x="16746" y="8262"/>
                </a:lnTo>
                <a:lnTo>
                  <a:pt x="17312" y="7908"/>
                </a:lnTo>
                <a:lnTo>
                  <a:pt x="18040" y="7318"/>
                </a:lnTo>
                <a:lnTo>
                  <a:pt x="18930" y="6373"/>
                </a:lnTo>
                <a:lnTo>
                  <a:pt x="19820" y="5193"/>
                </a:lnTo>
                <a:lnTo>
                  <a:pt x="20629" y="4131"/>
                </a:lnTo>
                <a:lnTo>
                  <a:pt x="21276" y="2832"/>
                </a:lnTo>
                <a:lnTo>
                  <a:pt x="21600" y="1534"/>
                </a:lnTo>
                <a:lnTo>
                  <a:pt x="21600" y="0"/>
                </a:lnTo>
                <a:lnTo>
                  <a:pt x="21519" y="236"/>
                </a:lnTo>
                <a:lnTo>
                  <a:pt x="21357" y="826"/>
                </a:lnTo>
                <a:lnTo>
                  <a:pt x="20952" y="1534"/>
                </a:lnTo>
                <a:lnTo>
                  <a:pt x="20467" y="2478"/>
                </a:lnTo>
                <a:lnTo>
                  <a:pt x="19820" y="3422"/>
                </a:lnTo>
                <a:lnTo>
                  <a:pt x="19092" y="4367"/>
                </a:lnTo>
                <a:lnTo>
                  <a:pt x="18283" y="5193"/>
                </a:lnTo>
                <a:lnTo>
                  <a:pt x="17393" y="5783"/>
                </a:lnTo>
                <a:lnTo>
                  <a:pt x="16907" y="6137"/>
                </a:lnTo>
                <a:lnTo>
                  <a:pt x="16260" y="6373"/>
                </a:lnTo>
                <a:lnTo>
                  <a:pt x="15613" y="6727"/>
                </a:lnTo>
                <a:lnTo>
                  <a:pt x="14885" y="7081"/>
                </a:lnTo>
                <a:lnTo>
                  <a:pt x="14076" y="7436"/>
                </a:lnTo>
                <a:lnTo>
                  <a:pt x="13510" y="7908"/>
                </a:lnTo>
                <a:lnTo>
                  <a:pt x="12862" y="8026"/>
                </a:lnTo>
                <a:lnTo>
                  <a:pt x="12296" y="8380"/>
                </a:lnTo>
                <a:lnTo>
                  <a:pt x="11325" y="8970"/>
                </a:lnTo>
                <a:lnTo>
                  <a:pt x="10435" y="9324"/>
                </a:lnTo>
                <a:lnTo>
                  <a:pt x="9384" y="9914"/>
                </a:lnTo>
                <a:lnTo>
                  <a:pt x="8413" y="10504"/>
                </a:lnTo>
                <a:lnTo>
                  <a:pt x="7361" y="11213"/>
                </a:lnTo>
                <a:lnTo>
                  <a:pt x="6310" y="11803"/>
                </a:lnTo>
                <a:lnTo>
                  <a:pt x="5339" y="12511"/>
                </a:lnTo>
                <a:lnTo>
                  <a:pt x="4287" y="13219"/>
                </a:lnTo>
                <a:lnTo>
                  <a:pt x="3640" y="13809"/>
                </a:lnTo>
                <a:lnTo>
                  <a:pt x="2993" y="14399"/>
                </a:lnTo>
                <a:lnTo>
                  <a:pt x="2265" y="15108"/>
                </a:lnTo>
                <a:lnTo>
                  <a:pt x="1537" y="16052"/>
                </a:lnTo>
                <a:lnTo>
                  <a:pt x="889" y="17114"/>
                </a:lnTo>
                <a:lnTo>
                  <a:pt x="323" y="18413"/>
                </a:lnTo>
                <a:lnTo>
                  <a:pt x="0" y="19947"/>
                </a:lnTo>
                <a:lnTo>
                  <a:pt x="0" y="21600"/>
                </a:lnTo>
                <a:lnTo>
                  <a:pt x="1537" y="21600"/>
                </a:lnTo>
                <a:close/>
              </a:path>
            </a:pathLst>
          </a:custGeom>
          <a:solidFill>
            <a:srgbClr val="000000"/>
          </a:solidFill>
          <a:ln w="93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54" name="CustomShape 26"/>
          <p:cNvSpPr/>
          <p:nvPr/>
        </p:nvSpPr>
        <p:spPr>
          <a:xfrm>
            <a:off x="5678640" y="4323600"/>
            <a:ext cx="539640" cy="3207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1860" y="1771"/>
                </a:moveTo>
                <a:lnTo>
                  <a:pt x="9826" y="545"/>
                </a:lnTo>
                <a:lnTo>
                  <a:pt x="7834" y="0"/>
                </a:lnTo>
                <a:lnTo>
                  <a:pt x="6103" y="272"/>
                </a:lnTo>
                <a:lnTo>
                  <a:pt x="4501" y="749"/>
                </a:lnTo>
                <a:lnTo>
                  <a:pt x="3203" y="1567"/>
                </a:lnTo>
                <a:lnTo>
                  <a:pt x="2121" y="2384"/>
                </a:lnTo>
                <a:lnTo>
                  <a:pt x="1428" y="3134"/>
                </a:lnTo>
                <a:lnTo>
                  <a:pt x="1125" y="3679"/>
                </a:lnTo>
                <a:lnTo>
                  <a:pt x="0" y="5928"/>
                </a:lnTo>
                <a:lnTo>
                  <a:pt x="1774" y="5723"/>
                </a:lnTo>
                <a:lnTo>
                  <a:pt x="2207" y="5587"/>
                </a:lnTo>
                <a:lnTo>
                  <a:pt x="2553" y="5587"/>
                </a:lnTo>
                <a:lnTo>
                  <a:pt x="2900" y="5723"/>
                </a:lnTo>
                <a:lnTo>
                  <a:pt x="3203" y="5791"/>
                </a:lnTo>
                <a:lnTo>
                  <a:pt x="3549" y="5928"/>
                </a:lnTo>
                <a:lnTo>
                  <a:pt x="3895" y="6132"/>
                </a:lnTo>
                <a:lnTo>
                  <a:pt x="4155" y="6336"/>
                </a:lnTo>
                <a:lnTo>
                  <a:pt x="4501" y="6541"/>
                </a:lnTo>
                <a:lnTo>
                  <a:pt x="4977" y="7086"/>
                </a:lnTo>
                <a:lnTo>
                  <a:pt x="5627" y="7835"/>
                </a:lnTo>
                <a:lnTo>
                  <a:pt x="6276" y="8926"/>
                </a:lnTo>
                <a:lnTo>
                  <a:pt x="7055" y="10016"/>
                </a:lnTo>
                <a:lnTo>
                  <a:pt x="7705" y="11174"/>
                </a:lnTo>
                <a:lnTo>
                  <a:pt x="8484" y="12333"/>
                </a:lnTo>
                <a:lnTo>
                  <a:pt x="9090" y="13423"/>
                </a:lnTo>
                <a:lnTo>
                  <a:pt x="9566" y="14309"/>
                </a:lnTo>
                <a:lnTo>
                  <a:pt x="9782" y="14649"/>
                </a:lnTo>
                <a:lnTo>
                  <a:pt x="9912" y="14854"/>
                </a:lnTo>
                <a:lnTo>
                  <a:pt x="10042" y="15058"/>
                </a:lnTo>
                <a:lnTo>
                  <a:pt x="10172" y="15263"/>
                </a:lnTo>
                <a:lnTo>
                  <a:pt x="11341" y="13559"/>
                </a:lnTo>
                <a:lnTo>
                  <a:pt x="11211" y="13355"/>
                </a:lnTo>
                <a:lnTo>
                  <a:pt x="11038" y="13150"/>
                </a:lnTo>
                <a:lnTo>
                  <a:pt x="10908" y="12878"/>
                </a:lnTo>
                <a:lnTo>
                  <a:pt x="10735" y="12605"/>
                </a:lnTo>
                <a:lnTo>
                  <a:pt x="9912" y="11174"/>
                </a:lnTo>
                <a:lnTo>
                  <a:pt x="9133" y="9880"/>
                </a:lnTo>
                <a:lnTo>
                  <a:pt x="8397" y="8585"/>
                </a:lnTo>
                <a:lnTo>
                  <a:pt x="7661" y="7427"/>
                </a:lnTo>
                <a:lnTo>
                  <a:pt x="6969" y="6473"/>
                </a:lnTo>
                <a:lnTo>
                  <a:pt x="6363" y="5519"/>
                </a:lnTo>
                <a:lnTo>
                  <a:pt x="5800" y="4837"/>
                </a:lnTo>
                <a:lnTo>
                  <a:pt x="5324" y="4292"/>
                </a:lnTo>
                <a:lnTo>
                  <a:pt x="5064" y="4088"/>
                </a:lnTo>
                <a:lnTo>
                  <a:pt x="4804" y="3883"/>
                </a:lnTo>
                <a:lnTo>
                  <a:pt x="4501" y="3815"/>
                </a:lnTo>
                <a:lnTo>
                  <a:pt x="4242" y="3543"/>
                </a:lnTo>
                <a:lnTo>
                  <a:pt x="4934" y="3270"/>
                </a:lnTo>
                <a:lnTo>
                  <a:pt x="5627" y="2929"/>
                </a:lnTo>
                <a:lnTo>
                  <a:pt x="6406" y="2725"/>
                </a:lnTo>
                <a:lnTo>
                  <a:pt x="7315" y="2589"/>
                </a:lnTo>
                <a:lnTo>
                  <a:pt x="8181" y="2725"/>
                </a:lnTo>
                <a:lnTo>
                  <a:pt x="9133" y="2929"/>
                </a:lnTo>
                <a:lnTo>
                  <a:pt x="10085" y="3338"/>
                </a:lnTo>
                <a:lnTo>
                  <a:pt x="11124" y="4020"/>
                </a:lnTo>
                <a:lnTo>
                  <a:pt x="11211" y="4020"/>
                </a:lnTo>
                <a:lnTo>
                  <a:pt x="12899" y="5382"/>
                </a:lnTo>
                <a:lnTo>
                  <a:pt x="14544" y="6882"/>
                </a:lnTo>
                <a:lnTo>
                  <a:pt x="16102" y="8517"/>
                </a:lnTo>
                <a:lnTo>
                  <a:pt x="17531" y="10220"/>
                </a:lnTo>
                <a:lnTo>
                  <a:pt x="18699" y="11924"/>
                </a:lnTo>
                <a:lnTo>
                  <a:pt x="19522" y="13764"/>
                </a:lnTo>
                <a:lnTo>
                  <a:pt x="19998" y="15399"/>
                </a:lnTo>
                <a:lnTo>
                  <a:pt x="19998" y="16966"/>
                </a:lnTo>
                <a:lnTo>
                  <a:pt x="19868" y="17307"/>
                </a:lnTo>
                <a:lnTo>
                  <a:pt x="19652" y="17647"/>
                </a:lnTo>
                <a:lnTo>
                  <a:pt x="19435" y="17920"/>
                </a:lnTo>
                <a:lnTo>
                  <a:pt x="19175" y="18261"/>
                </a:lnTo>
                <a:lnTo>
                  <a:pt x="18829" y="18465"/>
                </a:lnTo>
                <a:lnTo>
                  <a:pt x="18483" y="18806"/>
                </a:lnTo>
                <a:lnTo>
                  <a:pt x="18093" y="18942"/>
                </a:lnTo>
                <a:lnTo>
                  <a:pt x="17660" y="19010"/>
                </a:lnTo>
                <a:lnTo>
                  <a:pt x="17184" y="19010"/>
                </a:lnTo>
                <a:lnTo>
                  <a:pt x="16578" y="18942"/>
                </a:lnTo>
                <a:lnTo>
                  <a:pt x="15886" y="18670"/>
                </a:lnTo>
                <a:lnTo>
                  <a:pt x="15150" y="18124"/>
                </a:lnTo>
                <a:lnTo>
                  <a:pt x="14327" y="17511"/>
                </a:lnTo>
                <a:lnTo>
                  <a:pt x="13375" y="16557"/>
                </a:lnTo>
                <a:lnTo>
                  <a:pt x="12423" y="15126"/>
                </a:lnTo>
                <a:lnTo>
                  <a:pt x="11341" y="13559"/>
                </a:lnTo>
                <a:lnTo>
                  <a:pt x="10172" y="15263"/>
                </a:lnTo>
                <a:lnTo>
                  <a:pt x="11384" y="17170"/>
                </a:lnTo>
                <a:lnTo>
                  <a:pt x="12553" y="18670"/>
                </a:lnTo>
                <a:lnTo>
                  <a:pt x="13635" y="19760"/>
                </a:lnTo>
                <a:lnTo>
                  <a:pt x="14674" y="20646"/>
                </a:lnTo>
                <a:lnTo>
                  <a:pt x="15626" y="21191"/>
                </a:lnTo>
                <a:lnTo>
                  <a:pt x="16448" y="21463"/>
                </a:lnTo>
                <a:lnTo>
                  <a:pt x="17184" y="21600"/>
                </a:lnTo>
                <a:lnTo>
                  <a:pt x="17877" y="21600"/>
                </a:lnTo>
                <a:lnTo>
                  <a:pt x="18396" y="21463"/>
                </a:lnTo>
                <a:lnTo>
                  <a:pt x="18872" y="21259"/>
                </a:lnTo>
                <a:lnTo>
                  <a:pt x="19392" y="21054"/>
                </a:lnTo>
                <a:lnTo>
                  <a:pt x="19781" y="20714"/>
                </a:lnTo>
                <a:lnTo>
                  <a:pt x="20171" y="20305"/>
                </a:lnTo>
                <a:lnTo>
                  <a:pt x="20604" y="19896"/>
                </a:lnTo>
                <a:lnTo>
                  <a:pt x="20950" y="19215"/>
                </a:lnTo>
                <a:lnTo>
                  <a:pt x="21296" y="18601"/>
                </a:lnTo>
                <a:lnTo>
                  <a:pt x="21470" y="17852"/>
                </a:lnTo>
                <a:lnTo>
                  <a:pt x="21600" y="16557"/>
                </a:lnTo>
                <a:lnTo>
                  <a:pt x="21600" y="15263"/>
                </a:lnTo>
                <a:lnTo>
                  <a:pt x="21426" y="14104"/>
                </a:lnTo>
                <a:lnTo>
                  <a:pt x="20993" y="12810"/>
                </a:lnTo>
                <a:lnTo>
                  <a:pt x="20517" y="11583"/>
                </a:lnTo>
                <a:lnTo>
                  <a:pt x="19911" y="10425"/>
                </a:lnTo>
                <a:lnTo>
                  <a:pt x="19219" y="9335"/>
                </a:lnTo>
                <a:lnTo>
                  <a:pt x="18396" y="8176"/>
                </a:lnTo>
                <a:lnTo>
                  <a:pt x="17617" y="7222"/>
                </a:lnTo>
                <a:lnTo>
                  <a:pt x="16708" y="6132"/>
                </a:lnTo>
                <a:lnTo>
                  <a:pt x="15842" y="5314"/>
                </a:lnTo>
                <a:lnTo>
                  <a:pt x="15020" y="4429"/>
                </a:lnTo>
                <a:lnTo>
                  <a:pt x="14111" y="3543"/>
                </a:lnTo>
                <a:lnTo>
                  <a:pt x="13288" y="2929"/>
                </a:lnTo>
                <a:lnTo>
                  <a:pt x="12553" y="2316"/>
                </a:lnTo>
                <a:lnTo>
                  <a:pt x="11860" y="1771"/>
                </a:lnTo>
                <a:close/>
              </a:path>
            </a:pathLst>
          </a:custGeom>
          <a:solidFill>
            <a:srgbClr val="cc9900"/>
          </a:solidFill>
          <a:ln w="93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55" name="CustomShape 27"/>
          <p:cNvSpPr/>
          <p:nvPr/>
        </p:nvSpPr>
        <p:spPr>
          <a:xfrm>
            <a:off x="5890680" y="4406400"/>
            <a:ext cx="275040" cy="2106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6766" y="4214"/>
                </a:moveTo>
                <a:lnTo>
                  <a:pt x="6939" y="4319"/>
                </a:lnTo>
                <a:lnTo>
                  <a:pt x="7460" y="4530"/>
                </a:lnTo>
                <a:lnTo>
                  <a:pt x="8327" y="5057"/>
                </a:lnTo>
                <a:lnTo>
                  <a:pt x="9108" y="5689"/>
                </a:lnTo>
                <a:lnTo>
                  <a:pt x="10236" y="6216"/>
                </a:lnTo>
                <a:lnTo>
                  <a:pt x="11190" y="6848"/>
                </a:lnTo>
                <a:lnTo>
                  <a:pt x="11971" y="7480"/>
                </a:lnTo>
                <a:lnTo>
                  <a:pt x="12665" y="8218"/>
                </a:lnTo>
                <a:lnTo>
                  <a:pt x="13879" y="9482"/>
                </a:lnTo>
                <a:lnTo>
                  <a:pt x="15180" y="10958"/>
                </a:lnTo>
                <a:lnTo>
                  <a:pt x="16221" y="12538"/>
                </a:lnTo>
                <a:lnTo>
                  <a:pt x="17349" y="14013"/>
                </a:lnTo>
                <a:lnTo>
                  <a:pt x="18303" y="15804"/>
                </a:lnTo>
                <a:lnTo>
                  <a:pt x="18997" y="17596"/>
                </a:lnTo>
                <a:lnTo>
                  <a:pt x="19604" y="19492"/>
                </a:lnTo>
                <a:lnTo>
                  <a:pt x="20038" y="21600"/>
                </a:lnTo>
                <a:lnTo>
                  <a:pt x="21600" y="21283"/>
                </a:lnTo>
                <a:lnTo>
                  <a:pt x="21166" y="18965"/>
                </a:lnTo>
                <a:lnTo>
                  <a:pt x="20472" y="16753"/>
                </a:lnTo>
                <a:lnTo>
                  <a:pt x="19604" y="14856"/>
                </a:lnTo>
                <a:lnTo>
                  <a:pt x="18650" y="12959"/>
                </a:lnTo>
                <a:lnTo>
                  <a:pt x="17436" y="11168"/>
                </a:lnTo>
                <a:lnTo>
                  <a:pt x="16395" y="9693"/>
                </a:lnTo>
                <a:lnTo>
                  <a:pt x="15007" y="8007"/>
                </a:lnTo>
                <a:lnTo>
                  <a:pt x="13792" y="6638"/>
                </a:lnTo>
                <a:lnTo>
                  <a:pt x="13098" y="6005"/>
                </a:lnTo>
                <a:lnTo>
                  <a:pt x="12144" y="5373"/>
                </a:lnTo>
                <a:lnTo>
                  <a:pt x="11016" y="4530"/>
                </a:lnTo>
                <a:lnTo>
                  <a:pt x="10062" y="3898"/>
                </a:lnTo>
                <a:lnTo>
                  <a:pt x="9021" y="3371"/>
                </a:lnTo>
                <a:lnTo>
                  <a:pt x="8327" y="2844"/>
                </a:lnTo>
                <a:lnTo>
                  <a:pt x="7633" y="2528"/>
                </a:lnTo>
                <a:lnTo>
                  <a:pt x="7460" y="2423"/>
                </a:lnTo>
                <a:lnTo>
                  <a:pt x="6679" y="1896"/>
                </a:lnTo>
                <a:lnTo>
                  <a:pt x="5812" y="1369"/>
                </a:lnTo>
                <a:lnTo>
                  <a:pt x="5031" y="1053"/>
                </a:lnTo>
                <a:lnTo>
                  <a:pt x="4077" y="526"/>
                </a:lnTo>
                <a:lnTo>
                  <a:pt x="3122" y="210"/>
                </a:lnTo>
                <a:lnTo>
                  <a:pt x="2168" y="0"/>
                </a:lnTo>
                <a:lnTo>
                  <a:pt x="1040" y="210"/>
                </a:lnTo>
                <a:lnTo>
                  <a:pt x="0" y="421"/>
                </a:lnTo>
                <a:lnTo>
                  <a:pt x="260" y="421"/>
                </a:lnTo>
                <a:lnTo>
                  <a:pt x="780" y="737"/>
                </a:lnTo>
                <a:lnTo>
                  <a:pt x="1648" y="1053"/>
                </a:lnTo>
                <a:lnTo>
                  <a:pt x="2689" y="1580"/>
                </a:lnTo>
                <a:lnTo>
                  <a:pt x="3816" y="2001"/>
                </a:lnTo>
                <a:lnTo>
                  <a:pt x="4857" y="2739"/>
                </a:lnTo>
                <a:lnTo>
                  <a:pt x="5985" y="3582"/>
                </a:lnTo>
                <a:lnTo>
                  <a:pt x="6766" y="4214"/>
                </a:lnTo>
                <a:close/>
              </a:path>
            </a:pathLst>
          </a:custGeom>
          <a:solidFill>
            <a:srgbClr val="000000"/>
          </a:solidFill>
          <a:ln w="93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56" name="Line 28"/>
          <p:cNvSpPr/>
          <p:nvPr/>
        </p:nvSpPr>
        <p:spPr>
          <a:xfrm flipH="1" flipV="1">
            <a:off x="8792640" y="3729240"/>
            <a:ext cx="11520" cy="339120"/>
          </a:xfrm>
          <a:prstGeom prst="line">
            <a:avLst/>
          </a:prstGeom>
          <a:ln w="12600">
            <a:solidFill>
              <a:srgbClr val="0070c0"/>
            </a:solidFill>
            <a:round/>
            <a:tailEnd len="lg" type="stealth" w="lg"/>
          </a:ln>
        </p:spPr>
        <p:style>
          <a:lnRef idx="0"/>
          <a:fillRef idx="0"/>
          <a:effectRef idx="0"/>
          <a:fontRef idx="minor"/>
        </p:style>
      </p:sp>
      <p:sp>
        <p:nvSpPr>
          <p:cNvPr id="457" name="Line 29"/>
          <p:cNvSpPr/>
          <p:nvPr/>
        </p:nvSpPr>
        <p:spPr>
          <a:xfrm flipH="1" flipV="1">
            <a:off x="8792640" y="4339440"/>
            <a:ext cx="11520" cy="329760"/>
          </a:xfrm>
          <a:prstGeom prst="line">
            <a:avLst/>
          </a:prstGeom>
          <a:ln w="12600">
            <a:solidFill>
              <a:srgbClr val="0070c0"/>
            </a:solidFill>
            <a:round/>
            <a:tailEnd len="lg" type="stealth" w="lg"/>
          </a:ln>
        </p:spPr>
        <p:style>
          <a:lnRef idx="0"/>
          <a:fillRef idx="0"/>
          <a:effectRef idx="0"/>
          <a:fontRef idx="minor"/>
        </p:style>
      </p:sp>
      <p:sp>
        <p:nvSpPr>
          <p:cNvPr id="458" name="CustomShape 30"/>
          <p:cNvSpPr/>
          <p:nvPr/>
        </p:nvSpPr>
        <p:spPr>
          <a:xfrm>
            <a:off x="8483760" y="4620600"/>
            <a:ext cx="686520" cy="309600"/>
          </a:xfrm>
          <a:prstGeom prst="roundRect">
            <a:avLst>
              <a:gd name="adj" fmla="val 11718"/>
            </a:avLst>
          </a:prstGeom>
          <a:solidFill>
            <a:srgbClr val="feb80a"/>
          </a:solidFill>
          <a:ln w="12600">
            <a:solidFill>
              <a:srgbClr val="0070c0"/>
            </a:solidFill>
            <a:round/>
          </a:ln>
          <a:effectLst>
            <a:outerShdw algn="ctr" dir="5400000" dist="20000" rotWithShape="0">
              <a:srgbClr val="000000">
                <a:alpha val="38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459" name="CustomShape 31"/>
          <p:cNvSpPr/>
          <p:nvPr/>
        </p:nvSpPr>
        <p:spPr>
          <a:xfrm>
            <a:off x="8472240" y="4029840"/>
            <a:ext cx="675000" cy="309600"/>
          </a:xfrm>
          <a:prstGeom prst="roundRect">
            <a:avLst>
              <a:gd name="adj" fmla="val 11718"/>
            </a:avLst>
          </a:prstGeom>
          <a:solidFill>
            <a:srgbClr val="feb80a"/>
          </a:solidFill>
          <a:ln w="12600">
            <a:solidFill>
              <a:srgbClr val="0070c0"/>
            </a:solidFill>
            <a:round/>
          </a:ln>
          <a:effectLst>
            <a:outerShdw algn="ctr" dir="5400000" dist="20000" rotWithShape="0">
              <a:srgbClr val="000000">
                <a:alpha val="38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460" name="CustomShape 32"/>
          <p:cNvSpPr/>
          <p:nvPr/>
        </p:nvSpPr>
        <p:spPr>
          <a:xfrm>
            <a:off x="8472240" y="3429000"/>
            <a:ext cx="675000" cy="299880"/>
          </a:xfrm>
          <a:prstGeom prst="roundRect">
            <a:avLst>
              <a:gd name="adj" fmla="val 11718"/>
            </a:avLst>
          </a:prstGeom>
          <a:solidFill>
            <a:srgbClr val="feb80a"/>
          </a:solidFill>
          <a:ln w="12600">
            <a:solidFill>
              <a:srgbClr val="0070c0"/>
            </a:solidFill>
            <a:round/>
          </a:ln>
          <a:effectLst>
            <a:outerShdw algn="ctr" dir="5400000" dist="20000" rotWithShape="0">
              <a:srgbClr val="000000">
                <a:alpha val="38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461" name="CustomShape 33"/>
          <p:cNvSpPr/>
          <p:nvPr/>
        </p:nvSpPr>
        <p:spPr>
          <a:xfrm>
            <a:off x="9262080" y="3874680"/>
            <a:ext cx="434520" cy="309600"/>
          </a:xfrm>
          <a:prstGeom prst="roundRect">
            <a:avLst>
              <a:gd name="adj" fmla="val 11718"/>
            </a:avLst>
          </a:prstGeom>
          <a:solidFill>
            <a:srgbClr val="feb80a"/>
          </a:solidFill>
          <a:ln w="12600">
            <a:solidFill>
              <a:srgbClr val="0070c0"/>
            </a:solidFill>
            <a:round/>
          </a:ln>
          <a:effectLst>
            <a:outerShdw algn="ctr" dir="5400000" dist="20000" rotWithShape="0">
              <a:srgbClr val="000000">
                <a:alpha val="38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462" name="CustomShape 34"/>
          <p:cNvSpPr/>
          <p:nvPr/>
        </p:nvSpPr>
        <p:spPr>
          <a:xfrm>
            <a:off x="9273600" y="4504320"/>
            <a:ext cx="434520" cy="309600"/>
          </a:xfrm>
          <a:prstGeom prst="roundRect">
            <a:avLst>
              <a:gd name="adj" fmla="val 11718"/>
            </a:avLst>
          </a:prstGeom>
          <a:solidFill>
            <a:srgbClr val="feb80a"/>
          </a:solidFill>
          <a:ln w="12600">
            <a:solidFill>
              <a:srgbClr val="0070c0"/>
            </a:solidFill>
            <a:round/>
          </a:ln>
          <a:effectLst>
            <a:outerShdw algn="ctr" dir="5400000" dist="20000" rotWithShape="0">
              <a:srgbClr val="000000">
                <a:alpha val="38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463" name="Line 35"/>
          <p:cNvSpPr/>
          <p:nvPr/>
        </p:nvSpPr>
        <p:spPr>
          <a:xfrm flipH="1" flipV="1">
            <a:off x="8975880" y="3709800"/>
            <a:ext cx="297720" cy="300240"/>
          </a:xfrm>
          <a:prstGeom prst="line">
            <a:avLst/>
          </a:prstGeom>
          <a:ln w="12600">
            <a:solidFill>
              <a:srgbClr val="0070c0"/>
            </a:solidFill>
            <a:round/>
            <a:tailEnd len="lg" type="stealth" w="lg"/>
          </a:ln>
        </p:spPr>
        <p:style>
          <a:lnRef idx="0"/>
          <a:fillRef idx="0"/>
          <a:effectRef idx="0"/>
          <a:fontRef idx="minor"/>
        </p:style>
      </p:sp>
      <p:sp>
        <p:nvSpPr>
          <p:cNvPr id="464" name="Line 36"/>
          <p:cNvSpPr/>
          <p:nvPr/>
        </p:nvSpPr>
        <p:spPr>
          <a:xfrm flipH="1" flipV="1">
            <a:off x="8975880" y="4330080"/>
            <a:ext cx="297720" cy="300240"/>
          </a:xfrm>
          <a:prstGeom prst="line">
            <a:avLst/>
          </a:prstGeom>
          <a:ln w="12600">
            <a:solidFill>
              <a:srgbClr val="0070c0"/>
            </a:solidFill>
            <a:round/>
            <a:tailEnd len="lg" type="stealth" w="lg"/>
          </a:ln>
        </p:spPr>
        <p:style>
          <a:lnRef idx="0"/>
          <a:fillRef idx="0"/>
          <a:effectRef idx="0"/>
          <a:fontRef idx="minor"/>
        </p:style>
      </p:sp>
      <p:sp>
        <p:nvSpPr>
          <p:cNvPr id="465" name="CustomShape 37"/>
          <p:cNvSpPr/>
          <p:nvPr/>
        </p:nvSpPr>
        <p:spPr>
          <a:xfrm>
            <a:off x="8609760" y="3797280"/>
            <a:ext cx="652320" cy="154800"/>
          </a:xfrm>
          <a:custGeom>
            <a:avLst/>
            <a:gdLst/>
            <a:ahLst/>
            <a:rect l="l" t="t" r="r" b="b"/>
            <a:pathLst>
              <a:path w="21600" h="20020">
                <a:moveTo>
                  <a:pt x="0" y="15463"/>
                </a:moveTo>
                <a:cubicBezTo>
                  <a:pt x="5400" y="18409"/>
                  <a:pt x="10800" y="21600"/>
                  <a:pt x="14425" y="19145"/>
                </a:cubicBezTo>
                <a:cubicBezTo>
                  <a:pt x="18051" y="16690"/>
                  <a:pt x="19825" y="8345"/>
                  <a:pt x="21600" y="0"/>
                </a:cubicBezTo>
              </a:path>
            </a:pathLst>
          </a:custGeom>
          <a:solidFill>
            <a:srgbClr val="feb80a"/>
          </a:solidFill>
          <a:ln w="12600">
            <a:solidFill>
              <a:srgbClr val="0070c0"/>
            </a:solidFill>
            <a:round/>
          </a:ln>
          <a:effectLst>
            <a:outerShdw algn="ctr" dir="5400000" dist="20000" rotWithShape="0">
              <a:srgbClr val="000000">
                <a:alpha val="38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466" name="CustomShape 38"/>
          <p:cNvSpPr/>
          <p:nvPr/>
        </p:nvSpPr>
        <p:spPr>
          <a:xfrm>
            <a:off x="8609760" y="4388400"/>
            <a:ext cx="652320" cy="154800"/>
          </a:xfrm>
          <a:custGeom>
            <a:avLst/>
            <a:gdLst/>
            <a:ahLst/>
            <a:rect l="l" t="t" r="r" b="b"/>
            <a:pathLst>
              <a:path w="21600" h="20020">
                <a:moveTo>
                  <a:pt x="0" y="15463"/>
                </a:moveTo>
                <a:cubicBezTo>
                  <a:pt x="5400" y="18409"/>
                  <a:pt x="10800" y="21600"/>
                  <a:pt x="14425" y="19145"/>
                </a:cubicBezTo>
                <a:cubicBezTo>
                  <a:pt x="18051" y="16690"/>
                  <a:pt x="19825" y="8345"/>
                  <a:pt x="21600" y="0"/>
                </a:cubicBezTo>
              </a:path>
            </a:pathLst>
          </a:custGeom>
          <a:solidFill>
            <a:srgbClr val="feb80a"/>
          </a:solidFill>
          <a:ln w="12600">
            <a:solidFill>
              <a:srgbClr val="0070c0"/>
            </a:solidFill>
            <a:round/>
          </a:ln>
          <a:effectLst>
            <a:outerShdw algn="ctr" dir="5400000" dist="20000" rotWithShape="0">
              <a:srgbClr val="000000">
                <a:alpha val="38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467" name="CustomShape 39"/>
          <p:cNvSpPr/>
          <p:nvPr/>
        </p:nvSpPr>
        <p:spPr>
          <a:xfrm>
            <a:off x="9625320" y="1861560"/>
            <a:ext cx="470160" cy="285480"/>
          </a:xfrm>
          <a:prstGeom prst="roundRect">
            <a:avLst>
              <a:gd name="adj" fmla="val 11718"/>
            </a:avLst>
          </a:prstGeom>
          <a:gradFill>
            <a:gsLst>
              <a:gs pos="0">
                <a:srgbClr val="7fd13b"/>
              </a:gs>
              <a:gs pos="100000">
                <a:srgbClr val="ffffff"/>
              </a:gs>
            </a:gsLst>
            <a:lin ang="2700000"/>
          </a:gradFill>
          <a:ln w="1368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68" name="CustomShape 40"/>
          <p:cNvSpPr/>
          <p:nvPr/>
        </p:nvSpPr>
        <p:spPr>
          <a:xfrm>
            <a:off x="9625320" y="2533680"/>
            <a:ext cx="470160" cy="285480"/>
          </a:xfrm>
          <a:prstGeom prst="roundRect">
            <a:avLst>
              <a:gd name="adj" fmla="val 11718"/>
            </a:avLst>
          </a:prstGeom>
          <a:gradFill>
            <a:gsLst>
              <a:gs pos="0">
                <a:srgbClr val="7fd13b"/>
              </a:gs>
              <a:gs pos="100000">
                <a:srgbClr val="ffffff"/>
              </a:gs>
            </a:gsLst>
            <a:lin ang="2700000"/>
          </a:gradFill>
          <a:ln w="1368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69" name="CustomShape 41"/>
          <p:cNvSpPr/>
          <p:nvPr/>
        </p:nvSpPr>
        <p:spPr>
          <a:xfrm>
            <a:off x="8823960" y="2533680"/>
            <a:ext cx="461160" cy="285480"/>
          </a:xfrm>
          <a:prstGeom prst="roundRect">
            <a:avLst>
              <a:gd name="adj" fmla="val 11718"/>
            </a:avLst>
          </a:prstGeom>
          <a:gradFill>
            <a:gsLst>
              <a:gs pos="0">
                <a:srgbClr val="7fd13b"/>
              </a:gs>
              <a:gs pos="100000">
                <a:srgbClr val="ffffff"/>
              </a:gs>
            </a:gsLst>
            <a:lin ang="2700000"/>
          </a:gradFill>
          <a:ln w="1368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70" name="CustomShape 42"/>
          <p:cNvSpPr/>
          <p:nvPr/>
        </p:nvSpPr>
        <p:spPr>
          <a:xfrm>
            <a:off x="8832960" y="1861560"/>
            <a:ext cx="470160" cy="285480"/>
          </a:xfrm>
          <a:prstGeom prst="roundRect">
            <a:avLst>
              <a:gd name="adj" fmla="val 11718"/>
            </a:avLst>
          </a:prstGeom>
          <a:gradFill>
            <a:gsLst>
              <a:gs pos="0">
                <a:srgbClr val="7fd13b"/>
              </a:gs>
              <a:gs pos="100000">
                <a:srgbClr val="ffffff"/>
              </a:gs>
            </a:gsLst>
            <a:lin ang="2700000"/>
          </a:gradFill>
          <a:ln w="1368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71" name="CustomShape 43"/>
          <p:cNvSpPr/>
          <p:nvPr/>
        </p:nvSpPr>
        <p:spPr>
          <a:xfrm>
            <a:off x="8074800" y="2170440"/>
            <a:ext cx="408960" cy="324000"/>
          </a:xfrm>
          <a:prstGeom prst="roundRect">
            <a:avLst>
              <a:gd name="adj" fmla="val 11718"/>
            </a:avLst>
          </a:prstGeom>
          <a:gradFill>
            <a:gsLst>
              <a:gs pos="0">
                <a:srgbClr val="7fd13b"/>
              </a:gs>
              <a:gs pos="100000">
                <a:srgbClr val="ffffff"/>
              </a:gs>
            </a:gsLst>
            <a:lin ang="2700000"/>
          </a:gradFill>
          <a:ln w="1368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72" name="Line 44"/>
          <p:cNvSpPr/>
          <p:nvPr/>
        </p:nvSpPr>
        <p:spPr>
          <a:xfrm flipH="1">
            <a:off x="9294120" y="2000520"/>
            <a:ext cx="339840" cy="7560"/>
          </a:xfrm>
          <a:prstGeom prst="line">
            <a:avLst/>
          </a:prstGeom>
          <a:ln w="13680">
            <a:solidFill>
              <a:srgbClr val="ff0000"/>
            </a:solidFill>
            <a:round/>
            <a:tailEnd len="lg" type="stealth" w="lg"/>
          </a:ln>
        </p:spPr>
        <p:style>
          <a:lnRef idx="0"/>
          <a:fillRef idx="0"/>
          <a:effectRef idx="0"/>
          <a:fontRef idx="minor"/>
        </p:style>
      </p:sp>
      <p:sp>
        <p:nvSpPr>
          <p:cNvPr id="473" name="Line 45"/>
          <p:cNvSpPr/>
          <p:nvPr/>
        </p:nvSpPr>
        <p:spPr>
          <a:xfrm flipH="1">
            <a:off x="9285480" y="2672280"/>
            <a:ext cx="339840" cy="7920"/>
          </a:xfrm>
          <a:prstGeom prst="line">
            <a:avLst/>
          </a:prstGeom>
          <a:ln w="13680">
            <a:solidFill>
              <a:srgbClr val="ff0000"/>
            </a:solidFill>
            <a:round/>
            <a:tailEnd len="lg" type="stealth" w="lg"/>
          </a:ln>
        </p:spPr>
        <p:style>
          <a:lnRef idx="0"/>
          <a:fillRef idx="0"/>
          <a:effectRef idx="0"/>
          <a:fontRef idx="minor"/>
        </p:style>
      </p:sp>
      <p:sp>
        <p:nvSpPr>
          <p:cNvPr id="474" name="Line 46"/>
          <p:cNvSpPr/>
          <p:nvPr/>
        </p:nvSpPr>
        <p:spPr>
          <a:xfrm flipH="1">
            <a:off x="8475480" y="2008080"/>
            <a:ext cx="348480" cy="231840"/>
          </a:xfrm>
          <a:prstGeom prst="line">
            <a:avLst/>
          </a:prstGeom>
          <a:ln w="13680">
            <a:solidFill>
              <a:srgbClr val="ff0000"/>
            </a:solidFill>
            <a:round/>
            <a:tailEnd len="lg" type="stealth" w="lg"/>
          </a:ln>
        </p:spPr>
        <p:style>
          <a:lnRef idx="0"/>
          <a:fillRef idx="0"/>
          <a:effectRef idx="0"/>
          <a:fontRef idx="minor"/>
        </p:style>
      </p:sp>
      <p:sp>
        <p:nvSpPr>
          <p:cNvPr id="475" name="Line 47"/>
          <p:cNvSpPr/>
          <p:nvPr/>
        </p:nvSpPr>
        <p:spPr>
          <a:xfrm flipH="1" flipV="1">
            <a:off x="8466840" y="2425320"/>
            <a:ext cx="357120" cy="277920"/>
          </a:xfrm>
          <a:prstGeom prst="line">
            <a:avLst/>
          </a:prstGeom>
          <a:ln w="13680">
            <a:solidFill>
              <a:srgbClr val="ff0000"/>
            </a:solidFill>
            <a:round/>
            <a:tailEnd len="lg" type="stealth" w="lg"/>
          </a:ln>
        </p:spPr>
        <p:style>
          <a:lnRef idx="0"/>
          <a:fillRef idx="0"/>
          <a:effectRef idx="0"/>
          <a:fontRef idx="minor"/>
        </p:style>
      </p:sp>
      <p:sp>
        <p:nvSpPr>
          <p:cNvPr id="476" name="Line 48"/>
          <p:cNvSpPr/>
          <p:nvPr/>
        </p:nvSpPr>
        <p:spPr>
          <a:xfrm flipH="1" flipV="1">
            <a:off x="9756000" y="2131920"/>
            <a:ext cx="8640" cy="293400"/>
          </a:xfrm>
          <a:prstGeom prst="line">
            <a:avLst/>
          </a:prstGeom>
          <a:ln w="13680">
            <a:solidFill>
              <a:srgbClr val="ff0000"/>
            </a:solidFill>
            <a:round/>
            <a:tailEnd len="lg" type="stealth" w="lg"/>
          </a:ln>
        </p:spPr>
        <p:style>
          <a:lnRef idx="0"/>
          <a:fillRef idx="0"/>
          <a:effectRef idx="0"/>
          <a:fontRef idx="minor"/>
        </p:style>
      </p:sp>
      <p:sp>
        <p:nvSpPr>
          <p:cNvPr id="477" name="Line 49"/>
          <p:cNvSpPr/>
          <p:nvPr/>
        </p:nvSpPr>
        <p:spPr>
          <a:xfrm flipH="1">
            <a:off x="9956160" y="2247840"/>
            <a:ext cx="9000" cy="285480"/>
          </a:xfrm>
          <a:prstGeom prst="line">
            <a:avLst/>
          </a:prstGeom>
          <a:ln w="13680">
            <a:solidFill>
              <a:srgbClr val="ff0000"/>
            </a:solidFill>
            <a:round/>
            <a:tailEnd len="lg" type="stealth" w="lg"/>
          </a:ln>
        </p:spPr>
        <p:style>
          <a:lnRef idx="0"/>
          <a:fillRef idx="0"/>
          <a:effectRef idx="0"/>
          <a:fontRef idx="minor"/>
        </p:style>
      </p:sp>
      <p:sp>
        <p:nvSpPr>
          <p:cNvPr id="478" name="Line 50"/>
          <p:cNvSpPr/>
          <p:nvPr/>
        </p:nvSpPr>
        <p:spPr>
          <a:xfrm flipV="1">
            <a:off x="9764640" y="2247840"/>
            <a:ext cx="209160" cy="162000"/>
          </a:xfrm>
          <a:prstGeom prst="line">
            <a:avLst/>
          </a:prstGeom>
          <a:ln w="1368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79" name="CustomShape 51"/>
          <p:cNvSpPr/>
          <p:nvPr/>
        </p:nvSpPr>
        <p:spPr>
          <a:xfrm>
            <a:off x="2081880" y="2069640"/>
            <a:ext cx="2610360" cy="5184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>
              <a:lnSpc>
                <a:spcPct val="100000"/>
              </a:lnSpc>
            </a:pPr>
            <a:r>
              <a:rPr b="1" i="1" lang="pl-PL" sz="3400" spc="-1" strike="noStrike">
                <a:solidFill>
                  <a:srgbClr val="00b05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CHMURA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80" name="CustomShape 52"/>
          <p:cNvSpPr/>
          <p:nvPr/>
        </p:nvSpPr>
        <p:spPr>
          <a:xfrm rot="1837800">
            <a:off x="6199200" y="2147760"/>
            <a:ext cx="185400" cy="2386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20700" y="0"/>
                </a:moveTo>
                <a:lnTo>
                  <a:pt x="19200" y="73"/>
                </a:lnTo>
                <a:lnTo>
                  <a:pt x="17900" y="443"/>
                </a:lnTo>
                <a:lnTo>
                  <a:pt x="16600" y="1183"/>
                </a:lnTo>
                <a:lnTo>
                  <a:pt x="15500" y="1923"/>
                </a:lnTo>
                <a:lnTo>
                  <a:pt x="14500" y="2810"/>
                </a:lnTo>
                <a:lnTo>
                  <a:pt x="13700" y="3772"/>
                </a:lnTo>
                <a:lnTo>
                  <a:pt x="13100" y="4734"/>
                </a:lnTo>
                <a:lnTo>
                  <a:pt x="12699" y="5695"/>
                </a:lnTo>
                <a:lnTo>
                  <a:pt x="12099" y="7027"/>
                </a:lnTo>
                <a:lnTo>
                  <a:pt x="11300" y="7767"/>
                </a:lnTo>
                <a:lnTo>
                  <a:pt x="10300" y="8580"/>
                </a:lnTo>
                <a:lnTo>
                  <a:pt x="9700" y="9986"/>
                </a:lnTo>
                <a:lnTo>
                  <a:pt x="9299" y="10578"/>
                </a:lnTo>
                <a:lnTo>
                  <a:pt x="8699" y="11243"/>
                </a:lnTo>
                <a:lnTo>
                  <a:pt x="7900" y="11835"/>
                </a:lnTo>
                <a:lnTo>
                  <a:pt x="7100" y="12501"/>
                </a:lnTo>
                <a:lnTo>
                  <a:pt x="6099" y="13241"/>
                </a:lnTo>
                <a:lnTo>
                  <a:pt x="5299" y="13980"/>
                </a:lnTo>
                <a:lnTo>
                  <a:pt x="4699" y="14942"/>
                </a:lnTo>
                <a:lnTo>
                  <a:pt x="4300" y="15904"/>
                </a:lnTo>
                <a:lnTo>
                  <a:pt x="3999" y="16569"/>
                </a:lnTo>
                <a:lnTo>
                  <a:pt x="3199" y="17457"/>
                </a:lnTo>
                <a:lnTo>
                  <a:pt x="2099" y="18271"/>
                </a:lnTo>
                <a:lnTo>
                  <a:pt x="1099" y="19084"/>
                </a:lnTo>
                <a:lnTo>
                  <a:pt x="299" y="19898"/>
                </a:lnTo>
                <a:lnTo>
                  <a:pt x="0" y="20638"/>
                </a:lnTo>
                <a:lnTo>
                  <a:pt x="100" y="21230"/>
                </a:lnTo>
                <a:lnTo>
                  <a:pt x="1299" y="21600"/>
                </a:lnTo>
                <a:lnTo>
                  <a:pt x="2099" y="21600"/>
                </a:lnTo>
                <a:lnTo>
                  <a:pt x="2900" y="21230"/>
                </a:lnTo>
                <a:lnTo>
                  <a:pt x="3699" y="20638"/>
                </a:lnTo>
                <a:lnTo>
                  <a:pt x="4300" y="19824"/>
                </a:lnTo>
                <a:lnTo>
                  <a:pt x="5000" y="19084"/>
                </a:lnTo>
                <a:lnTo>
                  <a:pt x="5600" y="18271"/>
                </a:lnTo>
                <a:lnTo>
                  <a:pt x="6299" y="17679"/>
                </a:lnTo>
                <a:lnTo>
                  <a:pt x="6899" y="17309"/>
                </a:lnTo>
                <a:lnTo>
                  <a:pt x="7900" y="16791"/>
                </a:lnTo>
                <a:lnTo>
                  <a:pt x="8499" y="16126"/>
                </a:lnTo>
                <a:lnTo>
                  <a:pt x="9000" y="15164"/>
                </a:lnTo>
                <a:lnTo>
                  <a:pt x="9700" y="14202"/>
                </a:lnTo>
                <a:lnTo>
                  <a:pt x="10099" y="13093"/>
                </a:lnTo>
                <a:lnTo>
                  <a:pt x="10599" y="12279"/>
                </a:lnTo>
                <a:lnTo>
                  <a:pt x="11300" y="11465"/>
                </a:lnTo>
                <a:lnTo>
                  <a:pt x="12300" y="10873"/>
                </a:lnTo>
                <a:lnTo>
                  <a:pt x="13500" y="10134"/>
                </a:lnTo>
                <a:lnTo>
                  <a:pt x="14500" y="9024"/>
                </a:lnTo>
                <a:lnTo>
                  <a:pt x="15199" y="7989"/>
                </a:lnTo>
                <a:lnTo>
                  <a:pt x="15800" y="6657"/>
                </a:lnTo>
                <a:lnTo>
                  <a:pt x="16300" y="5473"/>
                </a:lnTo>
                <a:lnTo>
                  <a:pt x="16799" y="4512"/>
                </a:lnTo>
                <a:lnTo>
                  <a:pt x="17400" y="3698"/>
                </a:lnTo>
                <a:lnTo>
                  <a:pt x="18100" y="3180"/>
                </a:lnTo>
                <a:lnTo>
                  <a:pt x="18900" y="2810"/>
                </a:lnTo>
                <a:lnTo>
                  <a:pt x="19799" y="2367"/>
                </a:lnTo>
                <a:lnTo>
                  <a:pt x="20500" y="1923"/>
                </a:lnTo>
                <a:lnTo>
                  <a:pt x="21099" y="1257"/>
                </a:lnTo>
                <a:lnTo>
                  <a:pt x="21500" y="813"/>
                </a:lnTo>
                <a:lnTo>
                  <a:pt x="21600" y="443"/>
                </a:lnTo>
                <a:lnTo>
                  <a:pt x="21300" y="73"/>
                </a:lnTo>
                <a:lnTo>
                  <a:pt x="20700" y="0"/>
                </a:lnTo>
                <a:close/>
              </a:path>
            </a:pathLst>
          </a:custGeom>
          <a:solidFill>
            <a:srgbClr val="2da0ed"/>
          </a:solidFill>
          <a:ln w="93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81" name="CustomShape 53"/>
          <p:cNvSpPr/>
          <p:nvPr/>
        </p:nvSpPr>
        <p:spPr>
          <a:xfrm rot="1837800">
            <a:off x="6060600" y="2203560"/>
            <a:ext cx="303840" cy="3981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21600" y="219"/>
                </a:moveTo>
                <a:lnTo>
                  <a:pt x="20788" y="0"/>
                </a:lnTo>
                <a:lnTo>
                  <a:pt x="19976" y="131"/>
                </a:lnTo>
                <a:lnTo>
                  <a:pt x="19290" y="659"/>
                </a:lnTo>
                <a:lnTo>
                  <a:pt x="18915" y="1495"/>
                </a:lnTo>
                <a:lnTo>
                  <a:pt x="18353" y="1979"/>
                </a:lnTo>
                <a:lnTo>
                  <a:pt x="17667" y="2419"/>
                </a:lnTo>
                <a:lnTo>
                  <a:pt x="16793" y="3035"/>
                </a:lnTo>
                <a:lnTo>
                  <a:pt x="16043" y="4399"/>
                </a:lnTo>
                <a:lnTo>
                  <a:pt x="15856" y="4883"/>
                </a:lnTo>
                <a:lnTo>
                  <a:pt x="15482" y="5323"/>
                </a:lnTo>
                <a:lnTo>
                  <a:pt x="14982" y="5674"/>
                </a:lnTo>
                <a:lnTo>
                  <a:pt x="14545" y="6026"/>
                </a:lnTo>
                <a:lnTo>
                  <a:pt x="14046" y="6378"/>
                </a:lnTo>
                <a:lnTo>
                  <a:pt x="13546" y="6730"/>
                </a:lnTo>
                <a:lnTo>
                  <a:pt x="13109" y="7258"/>
                </a:lnTo>
                <a:lnTo>
                  <a:pt x="12922" y="7874"/>
                </a:lnTo>
                <a:lnTo>
                  <a:pt x="12547" y="8534"/>
                </a:lnTo>
                <a:lnTo>
                  <a:pt x="11923" y="9106"/>
                </a:lnTo>
                <a:lnTo>
                  <a:pt x="11112" y="9678"/>
                </a:lnTo>
                <a:lnTo>
                  <a:pt x="10487" y="10602"/>
                </a:lnTo>
                <a:lnTo>
                  <a:pt x="10113" y="11173"/>
                </a:lnTo>
                <a:lnTo>
                  <a:pt x="9613" y="11657"/>
                </a:lnTo>
                <a:lnTo>
                  <a:pt x="8989" y="12141"/>
                </a:lnTo>
                <a:lnTo>
                  <a:pt x="8302" y="12669"/>
                </a:lnTo>
                <a:lnTo>
                  <a:pt x="7616" y="13153"/>
                </a:lnTo>
                <a:lnTo>
                  <a:pt x="6991" y="13637"/>
                </a:lnTo>
                <a:lnTo>
                  <a:pt x="6554" y="14121"/>
                </a:lnTo>
                <a:lnTo>
                  <a:pt x="6305" y="14649"/>
                </a:lnTo>
                <a:lnTo>
                  <a:pt x="5743" y="15617"/>
                </a:lnTo>
                <a:lnTo>
                  <a:pt x="4744" y="16364"/>
                </a:lnTo>
                <a:lnTo>
                  <a:pt x="3932" y="17068"/>
                </a:lnTo>
                <a:lnTo>
                  <a:pt x="3558" y="17816"/>
                </a:lnTo>
                <a:lnTo>
                  <a:pt x="3371" y="18212"/>
                </a:lnTo>
                <a:lnTo>
                  <a:pt x="2934" y="18564"/>
                </a:lnTo>
                <a:lnTo>
                  <a:pt x="2247" y="18828"/>
                </a:lnTo>
                <a:lnTo>
                  <a:pt x="1560" y="19136"/>
                </a:lnTo>
                <a:lnTo>
                  <a:pt x="811" y="19532"/>
                </a:lnTo>
                <a:lnTo>
                  <a:pt x="312" y="20060"/>
                </a:lnTo>
                <a:lnTo>
                  <a:pt x="0" y="20676"/>
                </a:lnTo>
                <a:lnTo>
                  <a:pt x="124" y="21512"/>
                </a:lnTo>
                <a:lnTo>
                  <a:pt x="436" y="21600"/>
                </a:lnTo>
                <a:lnTo>
                  <a:pt x="1248" y="21248"/>
                </a:lnTo>
                <a:lnTo>
                  <a:pt x="2247" y="20676"/>
                </a:lnTo>
                <a:lnTo>
                  <a:pt x="3433" y="19884"/>
                </a:lnTo>
                <a:lnTo>
                  <a:pt x="4682" y="19048"/>
                </a:lnTo>
                <a:lnTo>
                  <a:pt x="5680" y="18124"/>
                </a:lnTo>
                <a:lnTo>
                  <a:pt x="6367" y="17288"/>
                </a:lnTo>
                <a:lnTo>
                  <a:pt x="6554" y="16540"/>
                </a:lnTo>
                <a:lnTo>
                  <a:pt x="6991" y="15925"/>
                </a:lnTo>
                <a:lnTo>
                  <a:pt x="7865" y="15265"/>
                </a:lnTo>
                <a:lnTo>
                  <a:pt x="8802" y="14693"/>
                </a:lnTo>
                <a:lnTo>
                  <a:pt x="9176" y="13945"/>
                </a:lnTo>
                <a:lnTo>
                  <a:pt x="9426" y="13505"/>
                </a:lnTo>
                <a:lnTo>
                  <a:pt x="9801" y="13065"/>
                </a:lnTo>
                <a:lnTo>
                  <a:pt x="10487" y="12669"/>
                </a:lnTo>
                <a:lnTo>
                  <a:pt x="11236" y="12141"/>
                </a:lnTo>
                <a:lnTo>
                  <a:pt x="12048" y="11569"/>
                </a:lnTo>
                <a:lnTo>
                  <a:pt x="12735" y="10997"/>
                </a:lnTo>
                <a:lnTo>
                  <a:pt x="13359" y="10294"/>
                </a:lnTo>
                <a:lnTo>
                  <a:pt x="13734" y="9502"/>
                </a:lnTo>
                <a:lnTo>
                  <a:pt x="14233" y="8534"/>
                </a:lnTo>
                <a:lnTo>
                  <a:pt x="14732" y="7742"/>
                </a:lnTo>
                <a:lnTo>
                  <a:pt x="15357" y="7126"/>
                </a:lnTo>
                <a:lnTo>
                  <a:pt x="15981" y="6598"/>
                </a:lnTo>
                <a:lnTo>
                  <a:pt x="16543" y="6246"/>
                </a:lnTo>
                <a:lnTo>
                  <a:pt x="17042" y="5894"/>
                </a:lnTo>
                <a:lnTo>
                  <a:pt x="17354" y="5630"/>
                </a:lnTo>
                <a:lnTo>
                  <a:pt x="17604" y="5279"/>
                </a:lnTo>
                <a:lnTo>
                  <a:pt x="17854" y="4619"/>
                </a:lnTo>
                <a:lnTo>
                  <a:pt x="18478" y="3959"/>
                </a:lnTo>
                <a:lnTo>
                  <a:pt x="19102" y="3343"/>
                </a:lnTo>
                <a:lnTo>
                  <a:pt x="19477" y="2683"/>
                </a:lnTo>
                <a:lnTo>
                  <a:pt x="19976" y="1935"/>
                </a:lnTo>
                <a:lnTo>
                  <a:pt x="20913" y="1187"/>
                </a:lnTo>
                <a:lnTo>
                  <a:pt x="21537" y="571"/>
                </a:lnTo>
                <a:lnTo>
                  <a:pt x="21600" y="219"/>
                </a:lnTo>
                <a:close/>
              </a:path>
            </a:pathLst>
          </a:custGeom>
          <a:solidFill>
            <a:srgbClr val="2da0ed"/>
          </a:solidFill>
          <a:ln w="93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82" name="CustomShape 54"/>
          <p:cNvSpPr/>
          <p:nvPr/>
        </p:nvSpPr>
        <p:spPr>
          <a:xfrm rot="1837800">
            <a:off x="6539760" y="2331720"/>
            <a:ext cx="151920" cy="2149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20618" y="0"/>
                </a:moveTo>
                <a:lnTo>
                  <a:pt x="19390" y="84"/>
                </a:lnTo>
                <a:lnTo>
                  <a:pt x="18040" y="677"/>
                </a:lnTo>
                <a:lnTo>
                  <a:pt x="16568" y="1439"/>
                </a:lnTo>
                <a:lnTo>
                  <a:pt x="15954" y="2541"/>
                </a:lnTo>
                <a:lnTo>
                  <a:pt x="15463" y="3981"/>
                </a:lnTo>
                <a:lnTo>
                  <a:pt x="14481" y="4743"/>
                </a:lnTo>
                <a:lnTo>
                  <a:pt x="13009" y="5421"/>
                </a:lnTo>
                <a:lnTo>
                  <a:pt x="12027" y="7115"/>
                </a:lnTo>
                <a:lnTo>
                  <a:pt x="10799" y="8894"/>
                </a:lnTo>
                <a:lnTo>
                  <a:pt x="9327" y="9995"/>
                </a:lnTo>
                <a:lnTo>
                  <a:pt x="7731" y="11181"/>
                </a:lnTo>
                <a:lnTo>
                  <a:pt x="6750" y="12959"/>
                </a:lnTo>
                <a:lnTo>
                  <a:pt x="6136" y="14061"/>
                </a:lnTo>
                <a:lnTo>
                  <a:pt x="5154" y="14992"/>
                </a:lnTo>
                <a:lnTo>
                  <a:pt x="3681" y="16009"/>
                </a:lnTo>
                <a:lnTo>
                  <a:pt x="2331" y="16941"/>
                </a:lnTo>
                <a:lnTo>
                  <a:pt x="1104" y="17872"/>
                </a:lnTo>
                <a:lnTo>
                  <a:pt x="122" y="18889"/>
                </a:lnTo>
                <a:lnTo>
                  <a:pt x="0" y="19990"/>
                </a:lnTo>
                <a:lnTo>
                  <a:pt x="368" y="21176"/>
                </a:lnTo>
                <a:lnTo>
                  <a:pt x="981" y="21600"/>
                </a:lnTo>
                <a:lnTo>
                  <a:pt x="1718" y="21345"/>
                </a:lnTo>
                <a:lnTo>
                  <a:pt x="2699" y="20668"/>
                </a:lnTo>
                <a:lnTo>
                  <a:pt x="3681" y="19651"/>
                </a:lnTo>
                <a:lnTo>
                  <a:pt x="4909" y="18550"/>
                </a:lnTo>
                <a:lnTo>
                  <a:pt x="5890" y="17449"/>
                </a:lnTo>
                <a:lnTo>
                  <a:pt x="6872" y="16517"/>
                </a:lnTo>
                <a:lnTo>
                  <a:pt x="7854" y="15839"/>
                </a:lnTo>
                <a:lnTo>
                  <a:pt x="9081" y="14908"/>
                </a:lnTo>
                <a:lnTo>
                  <a:pt x="10063" y="13637"/>
                </a:lnTo>
                <a:lnTo>
                  <a:pt x="11045" y="12282"/>
                </a:lnTo>
                <a:lnTo>
                  <a:pt x="13009" y="11181"/>
                </a:lnTo>
                <a:lnTo>
                  <a:pt x="14604" y="10080"/>
                </a:lnTo>
                <a:lnTo>
                  <a:pt x="15463" y="8724"/>
                </a:lnTo>
                <a:lnTo>
                  <a:pt x="15954" y="7623"/>
                </a:lnTo>
                <a:lnTo>
                  <a:pt x="17181" y="6776"/>
                </a:lnTo>
                <a:lnTo>
                  <a:pt x="18163" y="6014"/>
                </a:lnTo>
                <a:lnTo>
                  <a:pt x="18654" y="4743"/>
                </a:lnTo>
                <a:lnTo>
                  <a:pt x="19022" y="3642"/>
                </a:lnTo>
                <a:lnTo>
                  <a:pt x="20127" y="3134"/>
                </a:lnTo>
                <a:lnTo>
                  <a:pt x="21354" y="2541"/>
                </a:lnTo>
                <a:lnTo>
                  <a:pt x="21600" y="1439"/>
                </a:lnTo>
                <a:lnTo>
                  <a:pt x="21231" y="508"/>
                </a:lnTo>
                <a:lnTo>
                  <a:pt x="20618" y="0"/>
                </a:lnTo>
                <a:close/>
              </a:path>
            </a:pathLst>
          </a:custGeom>
          <a:solidFill>
            <a:srgbClr val="2da0ed"/>
          </a:solidFill>
          <a:ln w="93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83" name="CustomShape 55"/>
          <p:cNvSpPr/>
          <p:nvPr/>
        </p:nvSpPr>
        <p:spPr>
          <a:xfrm rot="1837800">
            <a:off x="6144120" y="2409840"/>
            <a:ext cx="253080" cy="3344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21306" y="0"/>
                </a:moveTo>
                <a:lnTo>
                  <a:pt x="20644" y="0"/>
                </a:lnTo>
                <a:lnTo>
                  <a:pt x="19983" y="105"/>
                </a:lnTo>
                <a:lnTo>
                  <a:pt x="19248" y="367"/>
                </a:lnTo>
                <a:lnTo>
                  <a:pt x="18440" y="788"/>
                </a:lnTo>
                <a:lnTo>
                  <a:pt x="17853" y="1208"/>
                </a:lnTo>
                <a:lnTo>
                  <a:pt x="17265" y="1734"/>
                </a:lnTo>
                <a:lnTo>
                  <a:pt x="16751" y="2312"/>
                </a:lnTo>
                <a:lnTo>
                  <a:pt x="16677" y="2837"/>
                </a:lnTo>
                <a:lnTo>
                  <a:pt x="16383" y="3310"/>
                </a:lnTo>
                <a:lnTo>
                  <a:pt x="16016" y="3731"/>
                </a:lnTo>
                <a:lnTo>
                  <a:pt x="15428" y="4256"/>
                </a:lnTo>
                <a:lnTo>
                  <a:pt x="14767" y="4782"/>
                </a:lnTo>
                <a:lnTo>
                  <a:pt x="14032" y="5360"/>
                </a:lnTo>
                <a:lnTo>
                  <a:pt x="13444" y="5886"/>
                </a:lnTo>
                <a:lnTo>
                  <a:pt x="12930" y="6411"/>
                </a:lnTo>
                <a:lnTo>
                  <a:pt x="12710" y="6989"/>
                </a:lnTo>
                <a:lnTo>
                  <a:pt x="12636" y="7410"/>
                </a:lnTo>
                <a:lnTo>
                  <a:pt x="12122" y="7935"/>
                </a:lnTo>
                <a:lnTo>
                  <a:pt x="11681" y="8356"/>
                </a:lnTo>
                <a:lnTo>
                  <a:pt x="11093" y="8776"/>
                </a:lnTo>
                <a:lnTo>
                  <a:pt x="10359" y="9249"/>
                </a:lnTo>
                <a:lnTo>
                  <a:pt x="9771" y="9722"/>
                </a:lnTo>
                <a:lnTo>
                  <a:pt x="9257" y="10195"/>
                </a:lnTo>
                <a:lnTo>
                  <a:pt x="9036" y="10721"/>
                </a:lnTo>
                <a:lnTo>
                  <a:pt x="8448" y="11456"/>
                </a:lnTo>
                <a:lnTo>
                  <a:pt x="7640" y="12087"/>
                </a:lnTo>
                <a:lnTo>
                  <a:pt x="6759" y="12665"/>
                </a:lnTo>
                <a:lnTo>
                  <a:pt x="6538" y="13243"/>
                </a:lnTo>
                <a:lnTo>
                  <a:pt x="6171" y="14137"/>
                </a:lnTo>
                <a:lnTo>
                  <a:pt x="5216" y="14978"/>
                </a:lnTo>
                <a:lnTo>
                  <a:pt x="4040" y="15871"/>
                </a:lnTo>
                <a:lnTo>
                  <a:pt x="3453" y="16817"/>
                </a:lnTo>
                <a:lnTo>
                  <a:pt x="3232" y="17395"/>
                </a:lnTo>
                <a:lnTo>
                  <a:pt x="2644" y="18078"/>
                </a:lnTo>
                <a:lnTo>
                  <a:pt x="2057" y="18867"/>
                </a:lnTo>
                <a:lnTo>
                  <a:pt x="1322" y="19550"/>
                </a:lnTo>
                <a:lnTo>
                  <a:pt x="734" y="20286"/>
                </a:lnTo>
                <a:lnTo>
                  <a:pt x="293" y="20916"/>
                </a:lnTo>
                <a:lnTo>
                  <a:pt x="0" y="21337"/>
                </a:lnTo>
                <a:lnTo>
                  <a:pt x="293" y="21600"/>
                </a:lnTo>
                <a:lnTo>
                  <a:pt x="881" y="21600"/>
                </a:lnTo>
                <a:lnTo>
                  <a:pt x="1469" y="21232"/>
                </a:lnTo>
                <a:lnTo>
                  <a:pt x="2057" y="20706"/>
                </a:lnTo>
                <a:lnTo>
                  <a:pt x="2718" y="20128"/>
                </a:lnTo>
                <a:lnTo>
                  <a:pt x="3379" y="19550"/>
                </a:lnTo>
                <a:lnTo>
                  <a:pt x="3967" y="18867"/>
                </a:lnTo>
                <a:lnTo>
                  <a:pt x="4555" y="18446"/>
                </a:lnTo>
                <a:lnTo>
                  <a:pt x="5142" y="18078"/>
                </a:lnTo>
                <a:lnTo>
                  <a:pt x="5730" y="17763"/>
                </a:lnTo>
                <a:lnTo>
                  <a:pt x="6171" y="17237"/>
                </a:lnTo>
                <a:lnTo>
                  <a:pt x="6685" y="16554"/>
                </a:lnTo>
                <a:lnTo>
                  <a:pt x="7053" y="15871"/>
                </a:lnTo>
                <a:lnTo>
                  <a:pt x="7493" y="15240"/>
                </a:lnTo>
                <a:lnTo>
                  <a:pt x="8008" y="14557"/>
                </a:lnTo>
                <a:lnTo>
                  <a:pt x="8595" y="14032"/>
                </a:lnTo>
                <a:lnTo>
                  <a:pt x="9257" y="13664"/>
                </a:lnTo>
                <a:lnTo>
                  <a:pt x="9991" y="13454"/>
                </a:lnTo>
                <a:lnTo>
                  <a:pt x="10432" y="12928"/>
                </a:lnTo>
                <a:lnTo>
                  <a:pt x="10726" y="12350"/>
                </a:lnTo>
                <a:lnTo>
                  <a:pt x="11093" y="11667"/>
                </a:lnTo>
                <a:lnTo>
                  <a:pt x="11314" y="10983"/>
                </a:lnTo>
                <a:lnTo>
                  <a:pt x="11755" y="10195"/>
                </a:lnTo>
                <a:lnTo>
                  <a:pt x="12489" y="9617"/>
                </a:lnTo>
                <a:lnTo>
                  <a:pt x="13444" y="9091"/>
                </a:lnTo>
                <a:lnTo>
                  <a:pt x="14400" y="8618"/>
                </a:lnTo>
                <a:lnTo>
                  <a:pt x="14620" y="7935"/>
                </a:lnTo>
                <a:lnTo>
                  <a:pt x="15134" y="7147"/>
                </a:lnTo>
                <a:lnTo>
                  <a:pt x="16677" y="6043"/>
                </a:lnTo>
                <a:lnTo>
                  <a:pt x="17338" y="5518"/>
                </a:lnTo>
                <a:lnTo>
                  <a:pt x="17926" y="4940"/>
                </a:lnTo>
                <a:lnTo>
                  <a:pt x="18514" y="4256"/>
                </a:lnTo>
                <a:lnTo>
                  <a:pt x="19028" y="3573"/>
                </a:lnTo>
                <a:lnTo>
                  <a:pt x="19395" y="2995"/>
                </a:lnTo>
                <a:lnTo>
                  <a:pt x="19763" y="2470"/>
                </a:lnTo>
                <a:lnTo>
                  <a:pt x="20057" y="2049"/>
                </a:lnTo>
                <a:lnTo>
                  <a:pt x="20571" y="1786"/>
                </a:lnTo>
                <a:lnTo>
                  <a:pt x="21306" y="1366"/>
                </a:lnTo>
                <a:lnTo>
                  <a:pt x="21600" y="788"/>
                </a:lnTo>
                <a:lnTo>
                  <a:pt x="21600" y="262"/>
                </a:lnTo>
                <a:lnTo>
                  <a:pt x="21306" y="0"/>
                </a:lnTo>
                <a:close/>
              </a:path>
            </a:pathLst>
          </a:custGeom>
          <a:solidFill>
            <a:srgbClr val="2da0ed"/>
          </a:solidFill>
          <a:ln w="93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84" name="CustomShape 56"/>
          <p:cNvSpPr/>
          <p:nvPr/>
        </p:nvSpPr>
        <p:spPr>
          <a:xfrm rot="1837800">
            <a:off x="6279120" y="2410200"/>
            <a:ext cx="286920" cy="3823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21082" y="46"/>
                </a:moveTo>
                <a:lnTo>
                  <a:pt x="20241" y="0"/>
                </a:lnTo>
                <a:lnTo>
                  <a:pt x="19401" y="510"/>
                </a:lnTo>
                <a:lnTo>
                  <a:pt x="18689" y="1347"/>
                </a:lnTo>
                <a:lnTo>
                  <a:pt x="18172" y="2415"/>
                </a:lnTo>
                <a:lnTo>
                  <a:pt x="17849" y="2926"/>
                </a:lnTo>
                <a:lnTo>
                  <a:pt x="17202" y="3530"/>
                </a:lnTo>
                <a:lnTo>
                  <a:pt x="16426" y="4134"/>
                </a:lnTo>
                <a:lnTo>
                  <a:pt x="15585" y="4877"/>
                </a:lnTo>
                <a:lnTo>
                  <a:pt x="14486" y="5620"/>
                </a:lnTo>
                <a:lnTo>
                  <a:pt x="13710" y="6456"/>
                </a:lnTo>
                <a:lnTo>
                  <a:pt x="12869" y="7432"/>
                </a:lnTo>
                <a:lnTo>
                  <a:pt x="12352" y="8454"/>
                </a:lnTo>
                <a:lnTo>
                  <a:pt x="11770" y="9429"/>
                </a:lnTo>
                <a:lnTo>
                  <a:pt x="11058" y="10265"/>
                </a:lnTo>
                <a:lnTo>
                  <a:pt x="10347" y="10869"/>
                </a:lnTo>
                <a:lnTo>
                  <a:pt x="9635" y="11380"/>
                </a:lnTo>
                <a:lnTo>
                  <a:pt x="8859" y="11845"/>
                </a:lnTo>
                <a:lnTo>
                  <a:pt x="8277" y="12216"/>
                </a:lnTo>
                <a:lnTo>
                  <a:pt x="7825" y="12681"/>
                </a:lnTo>
                <a:lnTo>
                  <a:pt x="7501" y="13145"/>
                </a:lnTo>
                <a:lnTo>
                  <a:pt x="7178" y="13656"/>
                </a:lnTo>
                <a:lnTo>
                  <a:pt x="6661" y="14260"/>
                </a:lnTo>
                <a:lnTo>
                  <a:pt x="5949" y="14910"/>
                </a:lnTo>
                <a:lnTo>
                  <a:pt x="5108" y="15514"/>
                </a:lnTo>
                <a:lnTo>
                  <a:pt x="4397" y="16211"/>
                </a:lnTo>
                <a:lnTo>
                  <a:pt x="3621" y="16815"/>
                </a:lnTo>
                <a:lnTo>
                  <a:pt x="3104" y="17233"/>
                </a:lnTo>
                <a:lnTo>
                  <a:pt x="2910" y="17698"/>
                </a:lnTo>
                <a:lnTo>
                  <a:pt x="2716" y="18162"/>
                </a:lnTo>
                <a:lnTo>
                  <a:pt x="2263" y="18766"/>
                </a:lnTo>
                <a:lnTo>
                  <a:pt x="1746" y="19370"/>
                </a:lnTo>
                <a:lnTo>
                  <a:pt x="1164" y="19927"/>
                </a:lnTo>
                <a:lnTo>
                  <a:pt x="646" y="20531"/>
                </a:lnTo>
                <a:lnTo>
                  <a:pt x="194" y="21089"/>
                </a:lnTo>
                <a:lnTo>
                  <a:pt x="0" y="21367"/>
                </a:lnTo>
                <a:lnTo>
                  <a:pt x="194" y="21600"/>
                </a:lnTo>
                <a:lnTo>
                  <a:pt x="711" y="21507"/>
                </a:lnTo>
                <a:lnTo>
                  <a:pt x="1422" y="21228"/>
                </a:lnTo>
                <a:lnTo>
                  <a:pt x="2392" y="20717"/>
                </a:lnTo>
                <a:lnTo>
                  <a:pt x="3427" y="20020"/>
                </a:lnTo>
                <a:lnTo>
                  <a:pt x="4397" y="19277"/>
                </a:lnTo>
                <a:lnTo>
                  <a:pt x="5238" y="18534"/>
                </a:lnTo>
                <a:lnTo>
                  <a:pt x="5820" y="17790"/>
                </a:lnTo>
                <a:lnTo>
                  <a:pt x="6273" y="17094"/>
                </a:lnTo>
                <a:lnTo>
                  <a:pt x="6661" y="16490"/>
                </a:lnTo>
                <a:lnTo>
                  <a:pt x="7307" y="15886"/>
                </a:lnTo>
                <a:lnTo>
                  <a:pt x="8148" y="15236"/>
                </a:lnTo>
                <a:lnTo>
                  <a:pt x="9183" y="14539"/>
                </a:lnTo>
                <a:lnTo>
                  <a:pt x="10153" y="13796"/>
                </a:lnTo>
                <a:lnTo>
                  <a:pt x="10994" y="13145"/>
                </a:lnTo>
                <a:lnTo>
                  <a:pt x="11576" y="12449"/>
                </a:lnTo>
                <a:lnTo>
                  <a:pt x="11899" y="11752"/>
                </a:lnTo>
                <a:lnTo>
                  <a:pt x="12416" y="10962"/>
                </a:lnTo>
                <a:lnTo>
                  <a:pt x="13451" y="10265"/>
                </a:lnTo>
                <a:lnTo>
                  <a:pt x="14421" y="9429"/>
                </a:lnTo>
                <a:lnTo>
                  <a:pt x="14938" y="8454"/>
                </a:lnTo>
                <a:lnTo>
                  <a:pt x="15262" y="7339"/>
                </a:lnTo>
                <a:lnTo>
                  <a:pt x="16102" y="6503"/>
                </a:lnTo>
                <a:lnTo>
                  <a:pt x="16943" y="5899"/>
                </a:lnTo>
                <a:lnTo>
                  <a:pt x="17525" y="5527"/>
                </a:lnTo>
                <a:lnTo>
                  <a:pt x="18366" y="4877"/>
                </a:lnTo>
                <a:lnTo>
                  <a:pt x="19207" y="4134"/>
                </a:lnTo>
                <a:lnTo>
                  <a:pt x="19724" y="3437"/>
                </a:lnTo>
                <a:lnTo>
                  <a:pt x="19724" y="2926"/>
                </a:lnTo>
                <a:lnTo>
                  <a:pt x="19853" y="2694"/>
                </a:lnTo>
                <a:lnTo>
                  <a:pt x="20177" y="2415"/>
                </a:lnTo>
                <a:lnTo>
                  <a:pt x="20565" y="1997"/>
                </a:lnTo>
                <a:lnTo>
                  <a:pt x="21017" y="1579"/>
                </a:lnTo>
                <a:lnTo>
                  <a:pt x="21405" y="1207"/>
                </a:lnTo>
                <a:lnTo>
                  <a:pt x="21600" y="743"/>
                </a:lnTo>
                <a:lnTo>
                  <a:pt x="21535" y="371"/>
                </a:lnTo>
                <a:lnTo>
                  <a:pt x="21082" y="46"/>
                </a:lnTo>
                <a:close/>
              </a:path>
            </a:pathLst>
          </a:custGeom>
          <a:solidFill>
            <a:srgbClr val="2da0ed"/>
          </a:solidFill>
          <a:ln w="93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85" name="CustomShape 57"/>
          <p:cNvSpPr/>
          <p:nvPr/>
        </p:nvSpPr>
        <p:spPr>
          <a:xfrm rot="1837800">
            <a:off x="6002640" y="2781720"/>
            <a:ext cx="67320" cy="712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4259" y="21600"/>
                </a:moveTo>
                <a:lnTo>
                  <a:pt x="912" y="20298"/>
                </a:lnTo>
                <a:lnTo>
                  <a:pt x="0" y="17696"/>
                </a:lnTo>
                <a:lnTo>
                  <a:pt x="912" y="14313"/>
                </a:lnTo>
                <a:lnTo>
                  <a:pt x="3346" y="11450"/>
                </a:lnTo>
                <a:lnTo>
                  <a:pt x="5476" y="10149"/>
                </a:lnTo>
                <a:lnTo>
                  <a:pt x="7301" y="8587"/>
                </a:lnTo>
                <a:lnTo>
                  <a:pt x="10343" y="7286"/>
                </a:lnTo>
                <a:lnTo>
                  <a:pt x="12777" y="5465"/>
                </a:lnTo>
                <a:lnTo>
                  <a:pt x="15211" y="4424"/>
                </a:lnTo>
                <a:lnTo>
                  <a:pt x="17645" y="3122"/>
                </a:lnTo>
                <a:lnTo>
                  <a:pt x="19470" y="1301"/>
                </a:lnTo>
                <a:lnTo>
                  <a:pt x="21600" y="0"/>
                </a:lnTo>
                <a:lnTo>
                  <a:pt x="21600" y="1821"/>
                </a:lnTo>
                <a:lnTo>
                  <a:pt x="21600" y="5465"/>
                </a:lnTo>
                <a:lnTo>
                  <a:pt x="20078" y="9889"/>
                </a:lnTo>
                <a:lnTo>
                  <a:pt x="16123" y="12751"/>
                </a:lnTo>
                <a:lnTo>
                  <a:pt x="13690" y="14833"/>
                </a:lnTo>
                <a:lnTo>
                  <a:pt x="12777" y="17696"/>
                </a:lnTo>
                <a:lnTo>
                  <a:pt x="10647" y="20298"/>
                </a:lnTo>
                <a:lnTo>
                  <a:pt x="4259" y="21600"/>
                </a:lnTo>
                <a:close/>
              </a:path>
            </a:pathLst>
          </a:custGeom>
          <a:solidFill>
            <a:srgbClr val="2da0ed"/>
          </a:solidFill>
          <a:ln w="93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86" name="CustomShape 58"/>
          <p:cNvSpPr/>
          <p:nvPr/>
        </p:nvSpPr>
        <p:spPr>
          <a:xfrm rot="1837800">
            <a:off x="6026400" y="2297160"/>
            <a:ext cx="498240" cy="5018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9489" y="4361"/>
                </a:moveTo>
                <a:lnTo>
                  <a:pt x="8935" y="4920"/>
                </a:lnTo>
                <a:lnTo>
                  <a:pt x="8529" y="5478"/>
                </a:lnTo>
                <a:lnTo>
                  <a:pt x="8160" y="6106"/>
                </a:lnTo>
                <a:lnTo>
                  <a:pt x="7938" y="6839"/>
                </a:lnTo>
                <a:lnTo>
                  <a:pt x="7827" y="7153"/>
                </a:lnTo>
                <a:lnTo>
                  <a:pt x="7532" y="7467"/>
                </a:lnTo>
                <a:lnTo>
                  <a:pt x="7236" y="7781"/>
                </a:lnTo>
                <a:lnTo>
                  <a:pt x="6904" y="8130"/>
                </a:lnTo>
                <a:lnTo>
                  <a:pt x="6572" y="8479"/>
                </a:lnTo>
                <a:lnTo>
                  <a:pt x="6276" y="8863"/>
                </a:lnTo>
                <a:lnTo>
                  <a:pt x="6018" y="9316"/>
                </a:lnTo>
                <a:lnTo>
                  <a:pt x="5907" y="9805"/>
                </a:lnTo>
                <a:lnTo>
                  <a:pt x="5796" y="10154"/>
                </a:lnTo>
                <a:lnTo>
                  <a:pt x="5612" y="10433"/>
                </a:lnTo>
                <a:lnTo>
                  <a:pt x="5316" y="10782"/>
                </a:lnTo>
                <a:lnTo>
                  <a:pt x="4947" y="11131"/>
                </a:lnTo>
                <a:lnTo>
                  <a:pt x="4578" y="11410"/>
                </a:lnTo>
                <a:lnTo>
                  <a:pt x="4283" y="11794"/>
                </a:lnTo>
                <a:lnTo>
                  <a:pt x="4061" y="12178"/>
                </a:lnTo>
                <a:lnTo>
                  <a:pt x="3876" y="12597"/>
                </a:lnTo>
                <a:lnTo>
                  <a:pt x="3692" y="13015"/>
                </a:lnTo>
                <a:lnTo>
                  <a:pt x="3470" y="13434"/>
                </a:lnTo>
                <a:lnTo>
                  <a:pt x="3175" y="13748"/>
                </a:lnTo>
                <a:lnTo>
                  <a:pt x="2880" y="14062"/>
                </a:lnTo>
                <a:lnTo>
                  <a:pt x="2547" y="14376"/>
                </a:lnTo>
                <a:lnTo>
                  <a:pt x="2326" y="14725"/>
                </a:lnTo>
                <a:lnTo>
                  <a:pt x="2104" y="15074"/>
                </a:lnTo>
                <a:lnTo>
                  <a:pt x="1956" y="15388"/>
                </a:lnTo>
                <a:lnTo>
                  <a:pt x="1735" y="15912"/>
                </a:lnTo>
                <a:lnTo>
                  <a:pt x="1329" y="16400"/>
                </a:lnTo>
                <a:lnTo>
                  <a:pt x="849" y="17133"/>
                </a:lnTo>
                <a:lnTo>
                  <a:pt x="590" y="18145"/>
                </a:lnTo>
                <a:lnTo>
                  <a:pt x="406" y="19296"/>
                </a:lnTo>
                <a:lnTo>
                  <a:pt x="184" y="20134"/>
                </a:lnTo>
                <a:lnTo>
                  <a:pt x="0" y="20936"/>
                </a:lnTo>
                <a:lnTo>
                  <a:pt x="0" y="21600"/>
                </a:lnTo>
                <a:lnTo>
                  <a:pt x="480" y="21216"/>
                </a:lnTo>
                <a:lnTo>
                  <a:pt x="886" y="20936"/>
                </a:lnTo>
                <a:lnTo>
                  <a:pt x="1366" y="20622"/>
                </a:lnTo>
                <a:lnTo>
                  <a:pt x="1735" y="20413"/>
                </a:lnTo>
                <a:lnTo>
                  <a:pt x="2104" y="20239"/>
                </a:lnTo>
                <a:lnTo>
                  <a:pt x="2400" y="20029"/>
                </a:lnTo>
                <a:lnTo>
                  <a:pt x="2547" y="19785"/>
                </a:lnTo>
                <a:lnTo>
                  <a:pt x="2695" y="19471"/>
                </a:lnTo>
                <a:lnTo>
                  <a:pt x="2880" y="19122"/>
                </a:lnTo>
                <a:lnTo>
                  <a:pt x="3212" y="18773"/>
                </a:lnTo>
                <a:lnTo>
                  <a:pt x="3692" y="18424"/>
                </a:lnTo>
                <a:lnTo>
                  <a:pt x="4283" y="18040"/>
                </a:lnTo>
                <a:lnTo>
                  <a:pt x="4910" y="17691"/>
                </a:lnTo>
                <a:lnTo>
                  <a:pt x="5353" y="17307"/>
                </a:lnTo>
                <a:lnTo>
                  <a:pt x="5723" y="16924"/>
                </a:lnTo>
                <a:lnTo>
                  <a:pt x="5907" y="16470"/>
                </a:lnTo>
                <a:lnTo>
                  <a:pt x="6092" y="15947"/>
                </a:lnTo>
                <a:lnTo>
                  <a:pt x="6498" y="15388"/>
                </a:lnTo>
                <a:lnTo>
                  <a:pt x="7089" y="14830"/>
                </a:lnTo>
                <a:lnTo>
                  <a:pt x="7827" y="14272"/>
                </a:lnTo>
                <a:lnTo>
                  <a:pt x="8455" y="13713"/>
                </a:lnTo>
                <a:lnTo>
                  <a:pt x="9083" y="13260"/>
                </a:lnTo>
                <a:lnTo>
                  <a:pt x="9489" y="12876"/>
                </a:lnTo>
                <a:lnTo>
                  <a:pt x="9673" y="12597"/>
                </a:lnTo>
                <a:lnTo>
                  <a:pt x="9858" y="12178"/>
                </a:lnTo>
                <a:lnTo>
                  <a:pt x="10338" y="11620"/>
                </a:lnTo>
                <a:lnTo>
                  <a:pt x="10966" y="11061"/>
                </a:lnTo>
                <a:lnTo>
                  <a:pt x="11704" y="10398"/>
                </a:lnTo>
                <a:lnTo>
                  <a:pt x="12480" y="9770"/>
                </a:lnTo>
                <a:lnTo>
                  <a:pt x="13070" y="9142"/>
                </a:lnTo>
                <a:lnTo>
                  <a:pt x="13550" y="8584"/>
                </a:lnTo>
                <a:lnTo>
                  <a:pt x="13661" y="8060"/>
                </a:lnTo>
                <a:lnTo>
                  <a:pt x="13735" y="7781"/>
                </a:lnTo>
                <a:lnTo>
                  <a:pt x="14030" y="7467"/>
                </a:lnTo>
                <a:lnTo>
                  <a:pt x="14436" y="7153"/>
                </a:lnTo>
                <a:lnTo>
                  <a:pt x="14916" y="6874"/>
                </a:lnTo>
                <a:lnTo>
                  <a:pt x="15323" y="6595"/>
                </a:lnTo>
                <a:lnTo>
                  <a:pt x="15803" y="6385"/>
                </a:lnTo>
                <a:lnTo>
                  <a:pt x="16098" y="6106"/>
                </a:lnTo>
                <a:lnTo>
                  <a:pt x="16283" y="5827"/>
                </a:lnTo>
                <a:lnTo>
                  <a:pt x="16467" y="5373"/>
                </a:lnTo>
                <a:lnTo>
                  <a:pt x="16836" y="4920"/>
                </a:lnTo>
                <a:lnTo>
                  <a:pt x="17243" y="4466"/>
                </a:lnTo>
                <a:lnTo>
                  <a:pt x="17796" y="4082"/>
                </a:lnTo>
                <a:lnTo>
                  <a:pt x="18203" y="3733"/>
                </a:lnTo>
                <a:lnTo>
                  <a:pt x="18609" y="3454"/>
                </a:lnTo>
                <a:lnTo>
                  <a:pt x="18904" y="3105"/>
                </a:lnTo>
                <a:lnTo>
                  <a:pt x="19015" y="2896"/>
                </a:lnTo>
                <a:lnTo>
                  <a:pt x="19200" y="2442"/>
                </a:lnTo>
                <a:lnTo>
                  <a:pt x="19680" y="2163"/>
                </a:lnTo>
                <a:lnTo>
                  <a:pt x="20233" y="1884"/>
                </a:lnTo>
                <a:lnTo>
                  <a:pt x="20713" y="1360"/>
                </a:lnTo>
                <a:lnTo>
                  <a:pt x="20750" y="872"/>
                </a:lnTo>
                <a:lnTo>
                  <a:pt x="21009" y="523"/>
                </a:lnTo>
                <a:lnTo>
                  <a:pt x="21304" y="244"/>
                </a:lnTo>
                <a:lnTo>
                  <a:pt x="21600" y="0"/>
                </a:lnTo>
                <a:lnTo>
                  <a:pt x="18720" y="1605"/>
                </a:lnTo>
                <a:lnTo>
                  <a:pt x="18240" y="1919"/>
                </a:lnTo>
                <a:lnTo>
                  <a:pt x="17907" y="2268"/>
                </a:lnTo>
                <a:lnTo>
                  <a:pt x="17538" y="2617"/>
                </a:lnTo>
                <a:lnTo>
                  <a:pt x="17316" y="2896"/>
                </a:lnTo>
                <a:lnTo>
                  <a:pt x="17132" y="3175"/>
                </a:lnTo>
                <a:lnTo>
                  <a:pt x="16947" y="3384"/>
                </a:lnTo>
                <a:lnTo>
                  <a:pt x="16763" y="3629"/>
                </a:lnTo>
                <a:lnTo>
                  <a:pt x="16578" y="3733"/>
                </a:lnTo>
                <a:lnTo>
                  <a:pt x="15913" y="4082"/>
                </a:lnTo>
                <a:lnTo>
                  <a:pt x="15507" y="4396"/>
                </a:lnTo>
                <a:lnTo>
                  <a:pt x="15212" y="4675"/>
                </a:lnTo>
                <a:lnTo>
                  <a:pt x="15101" y="4955"/>
                </a:lnTo>
                <a:lnTo>
                  <a:pt x="14990" y="5269"/>
                </a:lnTo>
                <a:lnTo>
                  <a:pt x="14806" y="5548"/>
                </a:lnTo>
                <a:lnTo>
                  <a:pt x="14547" y="5827"/>
                </a:lnTo>
                <a:lnTo>
                  <a:pt x="14141" y="6036"/>
                </a:lnTo>
                <a:lnTo>
                  <a:pt x="13735" y="6211"/>
                </a:lnTo>
                <a:lnTo>
                  <a:pt x="13366" y="6490"/>
                </a:lnTo>
                <a:lnTo>
                  <a:pt x="12996" y="6769"/>
                </a:lnTo>
                <a:lnTo>
                  <a:pt x="12701" y="7048"/>
                </a:lnTo>
                <a:lnTo>
                  <a:pt x="12406" y="7397"/>
                </a:lnTo>
                <a:lnTo>
                  <a:pt x="12184" y="7676"/>
                </a:lnTo>
                <a:lnTo>
                  <a:pt x="12000" y="8025"/>
                </a:lnTo>
                <a:lnTo>
                  <a:pt x="11889" y="8305"/>
                </a:lnTo>
                <a:lnTo>
                  <a:pt x="11520" y="8968"/>
                </a:lnTo>
                <a:lnTo>
                  <a:pt x="11040" y="9596"/>
                </a:lnTo>
                <a:lnTo>
                  <a:pt x="10449" y="10154"/>
                </a:lnTo>
                <a:lnTo>
                  <a:pt x="9858" y="10608"/>
                </a:lnTo>
                <a:lnTo>
                  <a:pt x="9230" y="11061"/>
                </a:lnTo>
                <a:lnTo>
                  <a:pt x="8824" y="11410"/>
                </a:lnTo>
                <a:lnTo>
                  <a:pt x="8455" y="11689"/>
                </a:lnTo>
                <a:lnTo>
                  <a:pt x="8418" y="11968"/>
                </a:lnTo>
                <a:lnTo>
                  <a:pt x="8418" y="12248"/>
                </a:lnTo>
                <a:lnTo>
                  <a:pt x="8233" y="12597"/>
                </a:lnTo>
                <a:lnTo>
                  <a:pt x="8012" y="12911"/>
                </a:lnTo>
                <a:lnTo>
                  <a:pt x="7680" y="13329"/>
                </a:lnTo>
                <a:lnTo>
                  <a:pt x="7347" y="13643"/>
                </a:lnTo>
                <a:lnTo>
                  <a:pt x="6978" y="13923"/>
                </a:lnTo>
                <a:lnTo>
                  <a:pt x="6609" y="14167"/>
                </a:lnTo>
                <a:lnTo>
                  <a:pt x="6313" y="14272"/>
                </a:lnTo>
                <a:lnTo>
                  <a:pt x="6092" y="14376"/>
                </a:lnTo>
                <a:lnTo>
                  <a:pt x="5796" y="14621"/>
                </a:lnTo>
                <a:lnTo>
                  <a:pt x="5427" y="14935"/>
                </a:lnTo>
                <a:lnTo>
                  <a:pt x="5132" y="15214"/>
                </a:lnTo>
                <a:lnTo>
                  <a:pt x="4910" y="15563"/>
                </a:lnTo>
                <a:lnTo>
                  <a:pt x="4652" y="15912"/>
                </a:lnTo>
                <a:lnTo>
                  <a:pt x="4541" y="16191"/>
                </a:lnTo>
                <a:lnTo>
                  <a:pt x="4467" y="16365"/>
                </a:lnTo>
                <a:lnTo>
                  <a:pt x="4356" y="16575"/>
                </a:lnTo>
                <a:lnTo>
                  <a:pt x="4098" y="16854"/>
                </a:lnTo>
                <a:lnTo>
                  <a:pt x="3803" y="17098"/>
                </a:lnTo>
                <a:lnTo>
                  <a:pt x="3396" y="17307"/>
                </a:lnTo>
                <a:lnTo>
                  <a:pt x="3027" y="17552"/>
                </a:lnTo>
                <a:lnTo>
                  <a:pt x="2695" y="17761"/>
                </a:lnTo>
                <a:lnTo>
                  <a:pt x="2400" y="18005"/>
                </a:lnTo>
                <a:lnTo>
                  <a:pt x="2141" y="18215"/>
                </a:lnTo>
                <a:lnTo>
                  <a:pt x="2104" y="17761"/>
                </a:lnTo>
                <a:lnTo>
                  <a:pt x="2252" y="17307"/>
                </a:lnTo>
                <a:lnTo>
                  <a:pt x="2510" y="16819"/>
                </a:lnTo>
                <a:lnTo>
                  <a:pt x="2806" y="16365"/>
                </a:lnTo>
                <a:lnTo>
                  <a:pt x="3175" y="15912"/>
                </a:lnTo>
                <a:lnTo>
                  <a:pt x="3396" y="15458"/>
                </a:lnTo>
                <a:lnTo>
                  <a:pt x="3581" y="15074"/>
                </a:lnTo>
                <a:lnTo>
                  <a:pt x="3581" y="14725"/>
                </a:lnTo>
                <a:lnTo>
                  <a:pt x="3950" y="14481"/>
                </a:lnTo>
                <a:lnTo>
                  <a:pt x="4283" y="14097"/>
                </a:lnTo>
                <a:lnTo>
                  <a:pt x="4578" y="13643"/>
                </a:lnTo>
                <a:lnTo>
                  <a:pt x="4947" y="13155"/>
                </a:lnTo>
                <a:lnTo>
                  <a:pt x="5243" y="12597"/>
                </a:lnTo>
                <a:lnTo>
                  <a:pt x="5612" y="12073"/>
                </a:lnTo>
                <a:lnTo>
                  <a:pt x="5907" y="11620"/>
                </a:lnTo>
                <a:lnTo>
                  <a:pt x="6276" y="11271"/>
                </a:lnTo>
                <a:lnTo>
                  <a:pt x="6609" y="10991"/>
                </a:lnTo>
                <a:lnTo>
                  <a:pt x="6867" y="10608"/>
                </a:lnTo>
                <a:lnTo>
                  <a:pt x="7089" y="10224"/>
                </a:lnTo>
                <a:lnTo>
                  <a:pt x="7347" y="9805"/>
                </a:lnTo>
                <a:lnTo>
                  <a:pt x="7532" y="9421"/>
                </a:lnTo>
                <a:lnTo>
                  <a:pt x="7680" y="9037"/>
                </a:lnTo>
                <a:lnTo>
                  <a:pt x="7864" y="8758"/>
                </a:lnTo>
                <a:lnTo>
                  <a:pt x="8123" y="8514"/>
                </a:lnTo>
                <a:lnTo>
                  <a:pt x="8529" y="8200"/>
                </a:lnTo>
                <a:lnTo>
                  <a:pt x="8824" y="7851"/>
                </a:lnTo>
                <a:lnTo>
                  <a:pt x="9009" y="7467"/>
                </a:lnTo>
                <a:lnTo>
                  <a:pt x="9120" y="7118"/>
                </a:lnTo>
                <a:lnTo>
                  <a:pt x="9193" y="6769"/>
                </a:lnTo>
                <a:lnTo>
                  <a:pt x="9378" y="6385"/>
                </a:lnTo>
                <a:lnTo>
                  <a:pt x="9563" y="6001"/>
                </a:lnTo>
                <a:lnTo>
                  <a:pt x="9895" y="5583"/>
                </a:lnTo>
                <a:lnTo>
                  <a:pt x="10560" y="4815"/>
                </a:lnTo>
                <a:lnTo>
                  <a:pt x="10855" y="4012"/>
                </a:lnTo>
                <a:lnTo>
                  <a:pt x="10966" y="3210"/>
                </a:lnTo>
                <a:lnTo>
                  <a:pt x="11261" y="2268"/>
                </a:lnTo>
                <a:lnTo>
                  <a:pt x="9489" y="4361"/>
                </a:lnTo>
                <a:close/>
              </a:path>
            </a:pathLst>
          </a:custGeom>
          <a:solidFill>
            <a:srgbClr val="000000"/>
          </a:solidFill>
          <a:ln w="93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87" name="CustomShape 59"/>
          <p:cNvSpPr/>
          <p:nvPr/>
        </p:nvSpPr>
        <p:spPr>
          <a:xfrm rot="1837800">
            <a:off x="6216840" y="2143080"/>
            <a:ext cx="532080" cy="4381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8991" y="14238"/>
                </a:moveTo>
                <a:lnTo>
                  <a:pt x="8681" y="14480"/>
                </a:lnTo>
                <a:lnTo>
                  <a:pt x="8440" y="14683"/>
                </a:lnTo>
                <a:lnTo>
                  <a:pt x="8164" y="14885"/>
                </a:lnTo>
                <a:lnTo>
                  <a:pt x="7957" y="15087"/>
                </a:lnTo>
                <a:lnTo>
                  <a:pt x="7716" y="15208"/>
                </a:lnTo>
                <a:lnTo>
                  <a:pt x="7441" y="15330"/>
                </a:lnTo>
                <a:lnTo>
                  <a:pt x="7234" y="15411"/>
                </a:lnTo>
                <a:lnTo>
                  <a:pt x="6889" y="15492"/>
                </a:lnTo>
                <a:lnTo>
                  <a:pt x="6511" y="15613"/>
                </a:lnTo>
                <a:lnTo>
                  <a:pt x="6097" y="15734"/>
                </a:lnTo>
                <a:lnTo>
                  <a:pt x="5718" y="16017"/>
                </a:lnTo>
                <a:lnTo>
                  <a:pt x="5374" y="16260"/>
                </a:lnTo>
                <a:lnTo>
                  <a:pt x="5064" y="16503"/>
                </a:lnTo>
                <a:lnTo>
                  <a:pt x="4788" y="16705"/>
                </a:lnTo>
                <a:lnTo>
                  <a:pt x="4547" y="16867"/>
                </a:lnTo>
                <a:lnTo>
                  <a:pt x="4375" y="16907"/>
                </a:lnTo>
                <a:lnTo>
                  <a:pt x="4168" y="16988"/>
                </a:lnTo>
                <a:lnTo>
                  <a:pt x="3892" y="17110"/>
                </a:lnTo>
                <a:lnTo>
                  <a:pt x="3617" y="17312"/>
                </a:lnTo>
                <a:lnTo>
                  <a:pt x="3272" y="17555"/>
                </a:lnTo>
                <a:lnTo>
                  <a:pt x="2893" y="17838"/>
                </a:lnTo>
                <a:lnTo>
                  <a:pt x="2549" y="18161"/>
                </a:lnTo>
                <a:lnTo>
                  <a:pt x="2273" y="18364"/>
                </a:lnTo>
                <a:lnTo>
                  <a:pt x="1998" y="18566"/>
                </a:lnTo>
                <a:lnTo>
                  <a:pt x="2170" y="17959"/>
                </a:lnTo>
                <a:lnTo>
                  <a:pt x="2445" y="17352"/>
                </a:lnTo>
                <a:lnTo>
                  <a:pt x="2824" y="16867"/>
                </a:lnTo>
                <a:lnTo>
                  <a:pt x="3203" y="16260"/>
                </a:lnTo>
                <a:lnTo>
                  <a:pt x="3548" y="15815"/>
                </a:lnTo>
                <a:lnTo>
                  <a:pt x="3823" y="15330"/>
                </a:lnTo>
                <a:lnTo>
                  <a:pt x="3996" y="14966"/>
                </a:lnTo>
                <a:lnTo>
                  <a:pt x="3927" y="14642"/>
                </a:lnTo>
                <a:lnTo>
                  <a:pt x="4202" y="14440"/>
                </a:lnTo>
                <a:lnTo>
                  <a:pt x="4616" y="14035"/>
                </a:lnTo>
                <a:lnTo>
                  <a:pt x="5064" y="13591"/>
                </a:lnTo>
                <a:lnTo>
                  <a:pt x="5546" y="12984"/>
                </a:lnTo>
                <a:lnTo>
                  <a:pt x="5994" y="12417"/>
                </a:lnTo>
                <a:lnTo>
                  <a:pt x="6373" y="11811"/>
                </a:lnTo>
                <a:lnTo>
                  <a:pt x="6683" y="11164"/>
                </a:lnTo>
                <a:lnTo>
                  <a:pt x="6786" y="10638"/>
                </a:lnTo>
                <a:lnTo>
                  <a:pt x="6958" y="9991"/>
                </a:lnTo>
                <a:lnTo>
                  <a:pt x="7337" y="9586"/>
                </a:lnTo>
                <a:lnTo>
                  <a:pt x="7785" y="8939"/>
                </a:lnTo>
                <a:lnTo>
                  <a:pt x="8267" y="7564"/>
                </a:lnTo>
                <a:lnTo>
                  <a:pt x="8509" y="6997"/>
                </a:lnTo>
                <a:lnTo>
                  <a:pt x="8888" y="6310"/>
                </a:lnTo>
                <a:lnTo>
                  <a:pt x="9404" y="5743"/>
                </a:lnTo>
                <a:lnTo>
                  <a:pt x="9887" y="5096"/>
                </a:lnTo>
                <a:lnTo>
                  <a:pt x="10438" y="4368"/>
                </a:lnTo>
                <a:lnTo>
                  <a:pt x="10955" y="3640"/>
                </a:lnTo>
                <a:lnTo>
                  <a:pt x="11333" y="2871"/>
                </a:lnTo>
                <a:lnTo>
                  <a:pt x="11609" y="2022"/>
                </a:lnTo>
                <a:lnTo>
                  <a:pt x="11781" y="2022"/>
                </a:lnTo>
                <a:lnTo>
                  <a:pt x="12195" y="2062"/>
                </a:lnTo>
                <a:lnTo>
                  <a:pt x="12746" y="2143"/>
                </a:lnTo>
                <a:lnTo>
                  <a:pt x="13400" y="2143"/>
                </a:lnTo>
                <a:lnTo>
                  <a:pt x="14124" y="2224"/>
                </a:lnTo>
                <a:lnTo>
                  <a:pt x="14778" y="2143"/>
                </a:lnTo>
                <a:lnTo>
                  <a:pt x="15399" y="2062"/>
                </a:lnTo>
                <a:lnTo>
                  <a:pt x="15812" y="1901"/>
                </a:lnTo>
                <a:lnTo>
                  <a:pt x="16191" y="1698"/>
                </a:lnTo>
                <a:lnTo>
                  <a:pt x="16639" y="1577"/>
                </a:lnTo>
                <a:lnTo>
                  <a:pt x="17190" y="1496"/>
                </a:lnTo>
                <a:lnTo>
                  <a:pt x="17672" y="1415"/>
                </a:lnTo>
                <a:lnTo>
                  <a:pt x="18189" y="1415"/>
                </a:lnTo>
                <a:lnTo>
                  <a:pt x="18568" y="1415"/>
                </a:lnTo>
                <a:lnTo>
                  <a:pt x="18844" y="1415"/>
                </a:lnTo>
                <a:lnTo>
                  <a:pt x="18981" y="1415"/>
                </a:lnTo>
                <a:lnTo>
                  <a:pt x="21600" y="242"/>
                </a:lnTo>
                <a:lnTo>
                  <a:pt x="21427" y="242"/>
                </a:lnTo>
                <a:lnTo>
                  <a:pt x="21083" y="202"/>
                </a:lnTo>
                <a:lnTo>
                  <a:pt x="20532" y="40"/>
                </a:lnTo>
                <a:lnTo>
                  <a:pt x="19877" y="0"/>
                </a:lnTo>
                <a:lnTo>
                  <a:pt x="19188" y="0"/>
                </a:lnTo>
                <a:lnTo>
                  <a:pt x="18568" y="0"/>
                </a:lnTo>
                <a:lnTo>
                  <a:pt x="18017" y="121"/>
                </a:lnTo>
                <a:lnTo>
                  <a:pt x="17638" y="323"/>
                </a:lnTo>
                <a:lnTo>
                  <a:pt x="17362" y="525"/>
                </a:lnTo>
                <a:lnTo>
                  <a:pt x="17018" y="566"/>
                </a:lnTo>
                <a:lnTo>
                  <a:pt x="16639" y="525"/>
                </a:lnTo>
                <a:lnTo>
                  <a:pt x="16294" y="444"/>
                </a:lnTo>
                <a:lnTo>
                  <a:pt x="15915" y="404"/>
                </a:lnTo>
                <a:lnTo>
                  <a:pt x="15571" y="323"/>
                </a:lnTo>
                <a:lnTo>
                  <a:pt x="15295" y="323"/>
                </a:lnTo>
                <a:lnTo>
                  <a:pt x="15020" y="525"/>
                </a:lnTo>
                <a:lnTo>
                  <a:pt x="14675" y="728"/>
                </a:lnTo>
                <a:lnTo>
                  <a:pt x="14124" y="849"/>
                </a:lnTo>
                <a:lnTo>
                  <a:pt x="13469" y="849"/>
                </a:lnTo>
                <a:lnTo>
                  <a:pt x="12746" y="849"/>
                </a:lnTo>
                <a:lnTo>
                  <a:pt x="12057" y="768"/>
                </a:lnTo>
                <a:lnTo>
                  <a:pt x="11506" y="728"/>
                </a:lnTo>
                <a:lnTo>
                  <a:pt x="11127" y="647"/>
                </a:lnTo>
                <a:lnTo>
                  <a:pt x="10955" y="647"/>
                </a:lnTo>
                <a:lnTo>
                  <a:pt x="10576" y="1213"/>
                </a:lnTo>
                <a:lnTo>
                  <a:pt x="10403" y="1901"/>
                </a:lnTo>
                <a:lnTo>
                  <a:pt x="10128" y="2669"/>
                </a:lnTo>
                <a:lnTo>
                  <a:pt x="9508" y="3397"/>
                </a:lnTo>
                <a:lnTo>
                  <a:pt x="9129" y="3761"/>
                </a:lnTo>
                <a:lnTo>
                  <a:pt x="8715" y="4287"/>
                </a:lnTo>
                <a:lnTo>
                  <a:pt x="8405" y="4894"/>
                </a:lnTo>
                <a:lnTo>
                  <a:pt x="8130" y="5460"/>
                </a:lnTo>
                <a:lnTo>
                  <a:pt x="7785" y="6067"/>
                </a:lnTo>
                <a:lnTo>
                  <a:pt x="7510" y="6593"/>
                </a:lnTo>
                <a:lnTo>
                  <a:pt x="7234" y="6997"/>
                </a:lnTo>
                <a:lnTo>
                  <a:pt x="6958" y="7321"/>
                </a:lnTo>
                <a:lnTo>
                  <a:pt x="6683" y="7564"/>
                </a:lnTo>
                <a:lnTo>
                  <a:pt x="6511" y="7887"/>
                </a:lnTo>
                <a:lnTo>
                  <a:pt x="6338" y="8292"/>
                </a:lnTo>
                <a:lnTo>
                  <a:pt x="6235" y="8696"/>
                </a:lnTo>
                <a:lnTo>
                  <a:pt x="5994" y="9141"/>
                </a:lnTo>
                <a:lnTo>
                  <a:pt x="5787" y="9667"/>
                </a:lnTo>
                <a:lnTo>
                  <a:pt x="5511" y="10112"/>
                </a:lnTo>
                <a:lnTo>
                  <a:pt x="5098" y="10638"/>
                </a:lnTo>
                <a:lnTo>
                  <a:pt x="4788" y="11164"/>
                </a:lnTo>
                <a:lnTo>
                  <a:pt x="4512" y="11770"/>
                </a:lnTo>
                <a:lnTo>
                  <a:pt x="4271" y="12458"/>
                </a:lnTo>
                <a:lnTo>
                  <a:pt x="3927" y="13186"/>
                </a:lnTo>
                <a:lnTo>
                  <a:pt x="3720" y="13591"/>
                </a:lnTo>
                <a:lnTo>
                  <a:pt x="3444" y="13914"/>
                </a:lnTo>
                <a:lnTo>
                  <a:pt x="3203" y="14319"/>
                </a:lnTo>
                <a:lnTo>
                  <a:pt x="2928" y="14561"/>
                </a:lnTo>
                <a:lnTo>
                  <a:pt x="2652" y="14885"/>
                </a:lnTo>
                <a:lnTo>
                  <a:pt x="2445" y="15087"/>
                </a:lnTo>
                <a:lnTo>
                  <a:pt x="2273" y="15289"/>
                </a:lnTo>
                <a:lnTo>
                  <a:pt x="2101" y="15492"/>
                </a:lnTo>
                <a:lnTo>
                  <a:pt x="1825" y="16017"/>
                </a:lnTo>
                <a:lnTo>
                  <a:pt x="1756" y="16584"/>
                </a:lnTo>
                <a:lnTo>
                  <a:pt x="1584" y="17231"/>
                </a:lnTo>
                <a:lnTo>
                  <a:pt x="999" y="18161"/>
                </a:lnTo>
                <a:lnTo>
                  <a:pt x="275" y="19213"/>
                </a:lnTo>
                <a:lnTo>
                  <a:pt x="0" y="20103"/>
                </a:lnTo>
                <a:lnTo>
                  <a:pt x="0" y="20952"/>
                </a:lnTo>
                <a:lnTo>
                  <a:pt x="103" y="21600"/>
                </a:lnTo>
                <a:lnTo>
                  <a:pt x="447" y="21114"/>
                </a:lnTo>
                <a:lnTo>
                  <a:pt x="723" y="20629"/>
                </a:lnTo>
                <a:lnTo>
                  <a:pt x="1033" y="20305"/>
                </a:lnTo>
                <a:lnTo>
                  <a:pt x="1584" y="20103"/>
                </a:lnTo>
                <a:lnTo>
                  <a:pt x="1998" y="20062"/>
                </a:lnTo>
                <a:lnTo>
                  <a:pt x="2308" y="19779"/>
                </a:lnTo>
                <a:lnTo>
                  <a:pt x="2721" y="19537"/>
                </a:lnTo>
                <a:lnTo>
                  <a:pt x="3100" y="19213"/>
                </a:lnTo>
                <a:lnTo>
                  <a:pt x="3444" y="18889"/>
                </a:lnTo>
                <a:lnTo>
                  <a:pt x="3823" y="18566"/>
                </a:lnTo>
                <a:lnTo>
                  <a:pt x="4168" y="18364"/>
                </a:lnTo>
                <a:lnTo>
                  <a:pt x="4512" y="18283"/>
                </a:lnTo>
                <a:lnTo>
                  <a:pt x="4891" y="18202"/>
                </a:lnTo>
                <a:lnTo>
                  <a:pt x="5270" y="17959"/>
                </a:lnTo>
                <a:lnTo>
                  <a:pt x="5649" y="17716"/>
                </a:lnTo>
                <a:lnTo>
                  <a:pt x="6063" y="17352"/>
                </a:lnTo>
                <a:lnTo>
                  <a:pt x="6373" y="17029"/>
                </a:lnTo>
                <a:lnTo>
                  <a:pt x="6717" y="16786"/>
                </a:lnTo>
                <a:lnTo>
                  <a:pt x="7062" y="16665"/>
                </a:lnTo>
                <a:lnTo>
                  <a:pt x="7337" y="16665"/>
                </a:lnTo>
                <a:lnTo>
                  <a:pt x="8991" y="14238"/>
                </a:lnTo>
                <a:close/>
              </a:path>
            </a:pathLst>
          </a:custGeom>
          <a:solidFill>
            <a:srgbClr val="000000"/>
          </a:solidFill>
          <a:ln w="93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88" name="CustomShape 60"/>
          <p:cNvSpPr/>
          <p:nvPr/>
        </p:nvSpPr>
        <p:spPr>
          <a:xfrm rot="1837800">
            <a:off x="6494400" y="2225520"/>
            <a:ext cx="270000" cy="3024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5646" y="16674"/>
                </a:moveTo>
                <a:lnTo>
                  <a:pt x="14746" y="16674"/>
                </a:lnTo>
                <a:lnTo>
                  <a:pt x="14053" y="16793"/>
                </a:lnTo>
                <a:lnTo>
                  <a:pt x="13500" y="16912"/>
                </a:lnTo>
                <a:lnTo>
                  <a:pt x="12946" y="17090"/>
                </a:lnTo>
                <a:lnTo>
                  <a:pt x="12530" y="17149"/>
                </a:lnTo>
                <a:lnTo>
                  <a:pt x="12046" y="17386"/>
                </a:lnTo>
                <a:lnTo>
                  <a:pt x="11492" y="17446"/>
                </a:lnTo>
                <a:lnTo>
                  <a:pt x="10800" y="17446"/>
                </a:lnTo>
                <a:lnTo>
                  <a:pt x="10176" y="17446"/>
                </a:lnTo>
                <a:lnTo>
                  <a:pt x="9623" y="17564"/>
                </a:lnTo>
                <a:lnTo>
                  <a:pt x="8930" y="17861"/>
                </a:lnTo>
                <a:lnTo>
                  <a:pt x="7684" y="18336"/>
                </a:lnTo>
                <a:lnTo>
                  <a:pt x="6715" y="18158"/>
                </a:lnTo>
                <a:lnTo>
                  <a:pt x="5884" y="18158"/>
                </a:lnTo>
                <a:lnTo>
                  <a:pt x="5123" y="18217"/>
                </a:lnTo>
                <a:lnTo>
                  <a:pt x="4569" y="18395"/>
                </a:lnTo>
                <a:lnTo>
                  <a:pt x="4153" y="18632"/>
                </a:lnTo>
                <a:lnTo>
                  <a:pt x="3530" y="18870"/>
                </a:lnTo>
                <a:lnTo>
                  <a:pt x="2976" y="19167"/>
                </a:lnTo>
                <a:lnTo>
                  <a:pt x="2353" y="19404"/>
                </a:lnTo>
                <a:lnTo>
                  <a:pt x="2423" y="18989"/>
                </a:lnTo>
                <a:lnTo>
                  <a:pt x="2700" y="18514"/>
                </a:lnTo>
                <a:lnTo>
                  <a:pt x="2976" y="17920"/>
                </a:lnTo>
                <a:lnTo>
                  <a:pt x="3530" y="17386"/>
                </a:lnTo>
                <a:lnTo>
                  <a:pt x="4153" y="16793"/>
                </a:lnTo>
                <a:lnTo>
                  <a:pt x="4707" y="16318"/>
                </a:lnTo>
                <a:lnTo>
                  <a:pt x="5261" y="15903"/>
                </a:lnTo>
                <a:lnTo>
                  <a:pt x="5676" y="15725"/>
                </a:lnTo>
                <a:lnTo>
                  <a:pt x="6369" y="15369"/>
                </a:lnTo>
                <a:lnTo>
                  <a:pt x="6923" y="14775"/>
                </a:lnTo>
                <a:lnTo>
                  <a:pt x="7269" y="14123"/>
                </a:lnTo>
                <a:lnTo>
                  <a:pt x="7684" y="13351"/>
                </a:lnTo>
                <a:lnTo>
                  <a:pt x="8030" y="12639"/>
                </a:lnTo>
                <a:lnTo>
                  <a:pt x="8515" y="11986"/>
                </a:lnTo>
                <a:lnTo>
                  <a:pt x="8930" y="11630"/>
                </a:lnTo>
                <a:lnTo>
                  <a:pt x="9346" y="11512"/>
                </a:lnTo>
                <a:lnTo>
                  <a:pt x="9969" y="11393"/>
                </a:lnTo>
                <a:lnTo>
                  <a:pt x="10592" y="11037"/>
                </a:lnTo>
                <a:lnTo>
                  <a:pt x="11146" y="10443"/>
                </a:lnTo>
                <a:lnTo>
                  <a:pt x="11838" y="9791"/>
                </a:lnTo>
                <a:lnTo>
                  <a:pt x="12530" y="9019"/>
                </a:lnTo>
                <a:lnTo>
                  <a:pt x="12946" y="8248"/>
                </a:lnTo>
                <a:lnTo>
                  <a:pt x="13292" y="7595"/>
                </a:lnTo>
                <a:lnTo>
                  <a:pt x="13500" y="7120"/>
                </a:lnTo>
                <a:lnTo>
                  <a:pt x="13707" y="6646"/>
                </a:lnTo>
                <a:lnTo>
                  <a:pt x="14330" y="6230"/>
                </a:lnTo>
                <a:lnTo>
                  <a:pt x="14884" y="5934"/>
                </a:lnTo>
                <a:lnTo>
                  <a:pt x="15646" y="5696"/>
                </a:lnTo>
                <a:lnTo>
                  <a:pt x="16407" y="5281"/>
                </a:lnTo>
                <a:lnTo>
                  <a:pt x="17100" y="4925"/>
                </a:lnTo>
                <a:lnTo>
                  <a:pt x="17653" y="4450"/>
                </a:lnTo>
                <a:lnTo>
                  <a:pt x="17861" y="3738"/>
                </a:lnTo>
                <a:lnTo>
                  <a:pt x="18138" y="3085"/>
                </a:lnTo>
                <a:lnTo>
                  <a:pt x="18553" y="2432"/>
                </a:lnTo>
                <a:lnTo>
                  <a:pt x="19246" y="1720"/>
                </a:lnTo>
                <a:lnTo>
                  <a:pt x="19869" y="1186"/>
                </a:lnTo>
                <a:lnTo>
                  <a:pt x="20423" y="712"/>
                </a:lnTo>
                <a:lnTo>
                  <a:pt x="21046" y="296"/>
                </a:lnTo>
                <a:lnTo>
                  <a:pt x="21461" y="118"/>
                </a:lnTo>
                <a:lnTo>
                  <a:pt x="21600" y="0"/>
                </a:lnTo>
                <a:lnTo>
                  <a:pt x="16338" y="1720"/>
                </a:lnTo>
                <a:lnTo>
                  <a:pt x="16061" y="2017"/>
                </a:lnTo>
                <a:lnTo>
                  <a:pt x="15646" y="2789"/>
                </a:lnTo>
                <a:lnTo>
                  <a:pt x="14746" y="3679"/>
                </a:lnTo>
                <a:lnTo>
                  <a:pt x="13638" y="4331"/>
                </a:lnTo>
                <a:lnTo>
                  <a:pt x="12253" y="5103"/>
                </a:lnTo>
                <a:lnTo>
                  <a:pt x="11423" y="6052"/>
                </a:lnTo>
                <a:lnTo>
                  <a:pt x="10800" y="7120"/>
                </a:lnTo>
                <a:lnTo>
                  <a:pt x="10592" y="7892"/>
                </a:lnTo>
                <a:lnTo>
                  <a:pt x="10384" y="8367"/>
                </a:lnTo>
                <a:lnTo>
                  <a:pt x="9969" y="8841"/>
                </a:lnTo>
                <a:lnTo>
                  <a:pt x="9138" y="9197"/>
                </a:lnTo>
                <a:lnTo>
                  <a:pt x="8376" y="9613"/>
                </a:lnTo>
                <a:lnTo>
                  <a:pt x="7615" y="10087"/>
                </a:lnTo>
                <a:lnTo>
                  <a:pt x="6923" y="10562"/>
                </a:lnTo>
                <a:lnTo>
                  <a:pt x="6369" y="11156"/>
                </a:lnTo>
                <a:lnTo>
                  <a:pt x="6023" y="11690"/>
                </a:lnTo>
                <a:lnTo>
                  <a:pt x="5607" y="12936"/>
                </a:lnTo>
                <a:lnTo>
                  <a:pt x="5123" y="13707"/>
                </a:lnTo>
                <a:lnTo>
                  <a:pt x="4430" y="14301"/>
                </a:lnTo>
                <a:lnTo>
                  <a:pt x="3807" y="14657"/>
                </a:lnTo>
                <a:lnTo>
                  <a:pt x="2976" y="15131"/>
                </a:lnTo>
                <a:lnTo>
                  <a:pt x="2215" y="15903"/>
                </a:lnTo>
                <a:lnTo>
                  <a:pt x="1523" y="16912"/>
                </a:lnTo>
                <a:lnTo>
                  <a:pt x="900" y="17861"/>
                </a:lnTo>
                <a:lnTo>
                  <a:pt x="415" y="18989"/>
                </a:lnTo>
                <a:lnTo>
                  <a:pt x="69" y="19938"/>
                </a:lnTo>
                <a:lnTo>
                  <a:pt x="0" y="20887"/>
                </a:lnTo>
                <a:lnTo>
                  <a:pt x="0" y="21600"/>
                </a:lnTo>
                <a:lnTo>
                  <a:pt x="553" y="21362"/>
                </a:lnTo>
                <a:lnTo>
                  <a:pt x="1246" y="21303"/>
                </a:lnTo>
                <a:lnTo>
                  <a:pt x="1869" y="21184"/>
                </a:lnTo>
                <a:lnTo>
                  <a:pt x="2561" y="21125"/>
                </a:lnTo>
                <a:lnTo>
                  <a:pt x="3253" y="21006"/>
                </a:lnTo>
                <a:lnTo>
                  <a:pt x="3807" y="20887"/>
                </a:lnTo>
                <a:lnTo>
                  <a:pt x="4430" y="20650"/>
                </a:lnTo>
                <a:lnTo>
                  <a:pt x="4984" y="20235"/>
                </a:lnTo>
                <a:lnTo>
                  <a:pt x="5469" y="19879"/>
                </a:lnTo>
                <a:lnTo>
                  <a:pt x="6023" y="19760"/>
                </a:lnTo>
                <a:lnTo>
                  <a:pt x="6576" y="19641"/>
                </a:lnTo>
                <a:lnTo>
                  <a:pt x="7130" y="19641"/>
                </a:lnTo>
                <a:lnTo>
                  <a:pt x="7684" y="19641"/>
                </a:lnTo>
                <a:lnTo>
                  <a:pt x="8515" y="19641"/>
                </a:lnTo>
                <a:lnTo>
                  <a:pt x="9276" y="19582"/>
                </a:lnTo>
                <a:lnTo>
                  <a:pt x="10246" y="19404"/>
                </a:lnTo>
                <a:lnTo>
                  <a:pt x="15646" y="16674"/>
                </a:lnTo>
                <a:close/>
              </a:path>
            </a:pathLst>
          </a:custGeom>
          <a:solidFill>
            <a:srgbClr val="000000"/>
          </a:solidFill>
          <a:ln w="93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89" name="CustomShape 61"/>
          <p:cNvSpPr/>
          <p:nvPr/>
        </p:nvSpPr>
        <p:spPr>
          <a:xfrm rot="1837800">
            <a:off x="6164640" y="2138040"/>
            <a:ext cx="456120" cy="6372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20034" y="1227"/>
                </a:moveTo>
                <a:lnTo>
                  <a:pt x="20676" y="920"/>
                </a:lnTo>
                <a:lnTo>
                  <a:pt x="21198" y="502"/>
                </a:lnTo>
                <a:lnTo>
                  <a:pt x="21439" y="139"/>
                </a:lnTo>
                <a:lnTo>
                  <a:pt x="21600" y="0"/>
                </a:lnTo>
                <a:lnTo>
                  <a:pt x="21439" y="0"/>
                </a:lnTo>
                <a:lnTo>
                  <a:pt x="21118" y="0"/>
                </a:lnTo>
                <a:lnTo>
                  <a:pt x="20676" y="0"/>
                </a:lnTo>
                <a:lnTo>
                  <a:pt x="20074" y="0"/>
                </a:lnTo>
                <a:lnTo>
                  <a:pt x="19512" y="55"/>
                </a:lnTo>
                <a:lnTo>
                  <a:pt x="18869" y="111"/>
                </a:lnTo>
                <a:lnTo>
                  <a:pt x="18347" y="195"/>
                </a:lnTo>
                <a:lnTo>
                  <a:pt x="17906" y="334"/>
                </a:lnTo>
                <a:lnTo>
                  <a:pt x="17424" y="446"/>
                </a:lnTo>
                <a:lnTo>
                  <a:pt x="16701" y="502"/>
                </a:lnTo>
                <a:lnTo>
                  <a:pt x="15939" y="558"/>
                </a:lnTo>
                <a:lnTo>
                  <a:pt x="15095" y="502"/>
                </a:lnTo>
                <a:lnTo>
                  <a:pt x="14333" y="502"/>
                </a:lnTo>
                <a:lnTo>
                  <a:pt x="13690" y="446"/>
                </a:lnTo>
                <a:lnTo>
                  <a:pt x="13208" y="418"/>
                </a:lnTo>
                <a:lnTo>
                  <a:pt x="13008" y="418"/>
                </a:lnTo>
                <a:lnTo>
                  <a:pt x="12686" y="1004"/>
                </a:lnTo>
                <a:lnTo>
                  <a:pt x="12245" y="1534"/>
                </a:lnTo>
                <a:lnTo>
                  <a:pt x="11643" y="2037"/>
                </a:lnTo>
                <a:lnTo>
                  <a:pt x="11000" y="2539"/>
                </a:lnTo>
                <a:lnTo>
                  <a:pt x="10438" y="2986"/>
                </a:lnTo>
                <a:lnTo>
                  <a:pt x="9836" y="3376"/>
                </a:lnTo>
                <a:lnTo>
                  <a:pt x="9394" y="3851"/>
                </a:lnTo>
                <a:lnTo>
                  <a:pt x="9113" y="4241"/>
                </a:lnTo>
                <a:lnTo>
                  <a:pt x="8551" y="5190"/>
                </a:lnTo>
                <a:lnTo>
                  <a:pt x="8029" y="5637"/>
                </a:lnTo>
                <a:lnTo>
                  <a:pt x="7588" y="5916"/>
                </a:lnTo>
                <a:lnTo>
                  <a:pt x="7387" y="6362"/>
                </a:lnTo>
                <a:lnTo>
                  <a:pt x="7266" y="6725"/>
                </a:lnTo>
                <a:lnTo>
                  <a:pt x="6905" y="7172"/>
                </a:lnTo>
                <a:lnTo>
                  <a:pt x="6463" y="7590"/>
                </a:lnTo>
                <a:lnTo>
                  <a:pt x="5942" y="7981"/>
                </a:lnTo>
                <a:lnTo>
                  <a:pt x="5379" y="8400"/>
                </a:lnTo>
                <a:lnTo>
                  <a:pt x="4857" y="8706"/>
                </a:lnTo>
                <a:lnTo>
                  <a:pt x="4376" y="8986"/>
                </a:lnTo>
                <a:lnTo>
                  <a:pt x="4055" y="9125"/>
                </a:lnTo>
                <a:lnTo>
                  <a:pt x="4135" y="9348"/>
                </a:lnTo>
                <a:lnTo>
                  <a:pt x="3934" y="9600"/>
                </a:lnTo>
                <a:lnTo>
                  <a:pt x="3613" y="9934"/>
                </a:lnTo>
                <a:lnTo>
                  <a:pt x="3211" y="10241"/>
                </a:lnTo>
                <a:lnTo>
                  <a:pt x="2770" y="10660"/>
                </a:lnTo>
                <a:lnTo>
                  <a:pt x="2328" y="10995"/>
                </a:lnTo>
                <a:lnTo>
                  <a:pt x="2007" y="11413"/>
                </a:lnTo>
                <a:lnTo>
                  <a:pt x="1806" y="11832"/>
                </a:lnTo>
                <a:lnTo>
                  <a:pt x="2127" y="11693"/>
                </a:lnTo>
                <a:lnTo>
                  <a:pt x="2449" y="11553"/>
                </a:lnTo>
                <a:lnTo>
                  <a:pt x="2850" y="11330"/>
                </a:lnTo>
                <a:lnTo>
                  <a:pt x="3292" y="11134"/>
                </a:lnTo>
                <a:lnTo>
                  <a:pt x="3693" y="10967"/>
                </a:lnTo>
                <a:lnTo>
                  <a:pt x="4014" y="10827"/>
                </a:lnTo>
                <a:lnTo>
                  <a:pt x="4336" y="10744"/>
                </a:lnTo>
                <a:lnTo>
                  <a:pt x="4576" y="10688"/>
                </a:lnTo>
                <a:lnTo>
                  <a:pt x="4777" y="10660"/>
                </a:lnTo>
                <a:lnTo>
                  <a:pt x="5058" y="10548"/>
                </a:lnTo>
                <a:lnTo>
                  <a:pt x="5379" y="10409"/>
                </a:lnTo>
                <a:lnTo>
                  <a:pt x="5741" y="10241"/>
                </a:lnTo>
                <a:lnTo>
                  <a:pt x="6142" y="10074"/>
                </a:lnTo>
                <a:lnTo>
                  <a:pt x="6584" y="9879"/>
                </a:lnTo>
                <a:lnTo>
                  <a:pt x="7066" y="9795"/>
                </a:lnTo>
                <a:lnTo>
                  <a:pt x="7507" y="9711"/>
                </a:lnTo>
                <a:lnTo>
                  <a:pt x="7909" y="9655"/>
                </a:lnTo>
                <a:lnTo>
                  <a:pt x="8150" y="9600"/>
                </a:lnTo>
                <a:lnTo>
                  <a:pt x="8471" y="9516"/>
                </a:lnTo>
                <a:lnTo>
                  <a:pt x="8752" y="9432"/>
                </a:lnTo>
                <a:lnTo>
                  <a:pt x="8993" y="9293"/>
                </a:lnTo>
                <a:lnTo>
                  <a:pt x="9314" y="9153"/>
                </a:lnTo>
                <a:lnTo>
                  <a:pt x="9595" y="9013"/>
                </a:lnTo>
                <a:lnTo>
                  <a:pt x="9956" y="8846"/>
                </a:lnTo>
                <a:lnTo>
                  <a:pt x="9635" y="9600"/>
                </a:lnTo>
                <a:lnTo>
                  <a:pt x="9515" y="10241"/>
                </a:lnTo>
                <a:lnTo>
                  <a:pt x="9194" y="10883"/>
                </a:lnTo>
                <a:lnTo>
                  <a:pt x="8471" y="11497"/>
                </a:lnTo>
                <a:lnTo>
                  <a:pt x="8110" y="11832"/>
                </a:lnTo>
                <a:lnTo>
                  <a:pt x="7909" y="12139"/>
                </a:lnTo>
                <a:lnTo>
                  <a:pt x="7708" y="12446"/>
                </a:lnTo>
                <a:lnTo>
                  <a:pt x="7628" y="12725"/>
                </a:lnTo>
                <a:lnTo>
                  <a:pt x="7507" y="13004"/>
                </a:lnTo>
                <a:lnTo>
                  <a:pt x="7307" y="13311"/>
                </a:lnTo>
                <a:lnTo>
                  <a:pt x="6985" y="13590"/>
                </a:lnTo>
                <a:lnTo>
                  <a:pt x="6544" y="13841"/>
                </a:lnTo>
                <a:lnTo>
                  <a:pt x="6263" y="14037"/>
                </a:lnTo>
                <a:lnTo>
                  <a:pt x="6062" y="14260"/>
                </a:lnTo>
                <a:lnTo>
                  <a:pt x="5901" y="14567"/>
                </a:lnTo>
                <a:lnTo>
                  <a:pt x="5701" y="14874"/>
                </a:lnTo>
                <a:lnTo>
                  <a:pt x="5420" y="15209"/>
                </a:lnTo>
                <a:lnTo>
                  <a:pt x="5179" y="15516"/>
                </a:lnTo>
                <a:lnTo>
                  <a:pt x="4898" y="15823"/>
                </a:lnTo>
                <a:lnTo>
                  <a:pt x="4536" y="16046"/>
                </a:lnTo>
                <a:lnTo>
                  <a:pt x="4135" y="16325"/>
                </a:lnTo>
                <a:lnTo>
                  <a:pt x="3814" y="16688"/>
                </a:lnTo>
                <a:lnTo>
                  <a:pt x="3412" y="17106"/>
                </a:lnTo>
                <a:lnTo>
                  <a:pt x="3091" y="17553"/>
                </a:lnTo>
                <a:lnTo>
                  <a:pt x="2689" y="17944"/>
                </a:lnTo>
                <a:lnTo>
                  <a:pt x="2368" y="18306"/>
                </a:lnTo>
                <a:lnTo>
                  <a:pt x="2007" y="18613"/>
                </a:lnTo>
                <a:lnTo>
                  <a:pt x="1605" y="18809"/>
                </a:lnTo>
                <a:lnTo>
                  <a:pt x="1605" y="19088"/>
                </a:lnTo>
                <a:lnTo>
                  <a:pt x="1405" y="19395"/>
                </a:lnTo>
                <a:lnTo>
                  <a:pt x="1164" y="19758"/>
                </a:lnTo>
                <a:lnTo>
                  <a:pt x="762" y="20120"/>
                </a:lnTo>
                <a:lnTo>
                  <a:pt x="441" y="20483"/>
                </a:lnTo>
                <a:lnTo>
                  <a:pt x="160" y="20874"/>
                </a:lnTo>
                <a:lnTo>
                  <a:pt x="0" y="21237"/>
                </a:lnTo>
                <a:lnTo>
                  <a:pt x="40" y="21600"/>
                </a:lnTo>
                <a:lnTo>
                  <a:pt x="321" y="21432"/>
                </a:lnTo>
                <a:lnTo>
                  <a:pt x="642" y="21237"/>
                </a:lnTo>
                <a:lnTo>
                  <a:pt x="1003" y="21069"/>
                </a:lnTo>
                <a:lnTo>
                  <a:pt x="1405" y="20874"/>
                </a:lnTo>
                <a:lnTo>
                  <a:pt x="1846" y="20706"/>
                </a:lnTo>
                <a:lnTo>
                  <a:pt x="2168" y="20511"/>
                </a:lnTo>
                <a:lnTo>
                  <a:pt x="2449" y="20288"/>
                </a:lnTo>
                <a:lnTo>
                  <a:pt x="2569" y="20120"/>
                </a:lnTo>
                <a:lnTo>
                  <a:pt x="2649" y="19981"/>
                </a:lnTo>
                <a:lnTo>
                  <a:pt x="2770" y="19758"/>
                </a:lnTo>
                <a:lnTo>
                  <a:pt x="3051" y="19479"/>
                </a:lnTo>
                <a:lnTo>
                  <a:pt x="3292" y="19200"/>
                </a:lnTo>
                <a:lnTo>
                  <a:pt x="3613" y="18976"/>
                </a:lnTo>
                <a:lnTo>
                  <a:pt x="4014" y="18725"/>
                </a:lnTo>
                <a:lnTo>
                  <a:pt x="4336" y="18530"/>
                </a:lnTo>
                <a:lnTo>
                  <a:pt x="4576" y="18446"/>
                </a:lnTo>
                <a:lnTo>
                  <a:pt x="4898" y="18362"/>
                </a:lnTo>
                <a:lnTo>
                  <a:pt x="5299" y="18167"/>
                </a:lnTo>
                <a:lnTo>
                  <a:pt x="5701" y="17944"/>
                </a:lnTo>
                <a:lnTo>
                  <a:pt x="6062" y="17693"/>
                </a:lnTo>
                <a:lnTo>
                  <a:pt x="6423" y="17358"/>
                </a:lnTo>
                <a:lnTo>
                  <a:pt x="6664" y="17106"/>
                </a:lnTo>
                <a:lnTo>
                  <a:pt x="6865" y="16827"/>
                </a:lnTo>
                <a:lnTo>
                  <a:pt x="6865" y="16604"/>
                </a:lnTo>
                <a:lnTo>
                  <a:pt x="6905" y="16381"/>
                </a:lnTo>
                <a:lnTo>
                  <a:pt x="7307" y="16158"/>
                </a:lnTo>
                <a:lnTo>
                  <a:pt x="7748" y="15879"/>
                </a:lnTo>
                <a:lnTo>
                  <a:pt x="8431" y="15516"/>
                </a:lnTo>
                <a:lnTo>
                  <a:pt x="9073" y="15153"/>
                </a:lnTo>
                <a:lnTo>
                  <a:pt x="9715" y="14706"/>
                </a:lnTo>
                <a:lnTo>
                  <a:pt x="10237" y="14204"/>
                </a:lnTo>
                <a:lnTo>
                  <a:pt x="10639" y="13674"/>
                </a:lnTo>
                <a:lnTo>
                  <a:pt x="10759" y="13451"/>
                </a:lnTo>
                <a:lnTo>
                  <a:pt x="10960" y="13172"/>
                </a:lnTo>
                <a:lnTo>
                  <a:pt x="11201" y="12948"/>
                </a:lnTo>
                <a:lnTo>
                  <a:pt x="11522" y="12669"/>
                </a:lnTo>
                <a:lnTo>
                  <a:pt x="11843" y="12446"/>
                </a:lnTo>
                <a:lnTo>
                  <a:pt x="12245" y="12223"/>
                </a:lnTo>
                <a:lnTo>
                  <a:pt x="12646" y="12000"/>
                </a:lnTo>
                <a:lnTo>
                  <a:pt x="13088" y="11860"/>
                </a:lnTo>
                <a:lnTo>
                  <a:pt x="13530" y="11693"/>
                </a:lnTo>
                <a:lnTo>
                  <a:pt x="13811" y="11469"/>
                </a:lnTo>
                <a:lnTo>
                  <a:pt x="14011" y="11246"/>
                </a:lnTo>
                <a:lnTo>
                  <a:pt x="14132" y="10995"/>
                </a:lnTo>
                <a:lnTo>
                  <a:pt x="14252" y="10772"/>
                </a:lnTo>
                <a:lnTo>
                  <a:pt x="14573" y="10548"/>
                </a:lnTo>
                <a:lnTo>
                  <a:pt x="15015" y="10297"/>
                </a:lnTo>
                <a:lnTo>
                  <a:pt x="15738" y="10018"/>
                </a:lnTo>
                <a:lnTo>
                  <a:pt x="15939" y="9934"/>
                </a:lnTo>
                <a:lnTo>
                  <a:pt x="16139" y="9739"/>
                </a:lnTo>
                <a:lnTo>
                  <a:pt x="16340" y="9572"/>
                </a:lnTo>
                <a:lnTo>
                  <a:pt x="16541" y="9348"/>
                </a:lnTo>
                <a:lnTo>
                  <a:pt x="16782" y="9125"/>
                </a:lnTo>
                <a:lnTo>
                  <a:pt x="17183" y="8846"/>
                </a:lnTo>
                <a:lnTo>
                  <a:pt x="17544" y="8567"/>
                </a:lnTo>
                <a:lnTo>
                  <a:pt x="18066" y="8316"/>
                </a:lnTo>
                <a:lnTo>
                  <a:pt x="17504" y="8400"/>
                </a:lnTo>
                <a:lnTo>
                  <a:pt x="17063" y="8427"/>
                </a:lnTo>
                <a:lnTo>
                  <a:pt x="16581" y="8427"/>
                </a:lnTo>
                <a:lnTo>
                  <a:pt x="16260" y="8427"/>
                </a:lnTo>
                <a:lnTo>
                  <a:pt x="15939" y="8427"/>
                </a:lnTo>
                <a:lnTo>
                  <a:pt x="15617" y="8483"/>
                </a:lnTo>
                <a:lnTo>
                  <a:pt x="15296" y="8539"/>
                </a:lnTo>
                <a:lnTo>
                  <a:pt x="15015" y="8706"/>
                </a:lnTo>
                <a:lnTo>
                  <a:pt x="14694" y="8902"/>
                </a:lnTo>
                <a:lnTo>
                  <a:pt x="14333" y="9013"/>
                </a:lnTo>
                <a:lnTo>
                  <a:pt x="14011" y="9069"/>
                </a:lnTo>
                <a:lnTo>
                  <a:pt x="13610" y="9125"/>
                </a:lnTo>
                <a:lnTo>
                  <a:pt x="13208" y="9153"/>
                </a:lnTo>
                <a:lnTo>
                  <a:pt x="12847" y="9209"/>
                </a:lnTo>
                <a:lnTo>
                  <a:pt x="12446" y="9237"/>
                </a:lnTo>
                <a:lnTo>
                  <a:pt x="12124" y="9348"/>
                </a:lnTo>
                <a:lnTo>
                  <a:pt x="12124" y="9013"/>
                </a:lnTo>
                <a:lnTo>
                  <a:pt x="12165" y="8567"/>
                </a:lnTo>
                <a:lnTo>
                  <a:pt x="12365" y="8120"/>
                </a:lnTo>
                <a:lnTo>
                  <a:pt x="12646" y="7590"/>
                </a:lnTo>
                <a:lnTo>
                  <a:pt x="13008" y="7144"/>
                </a:lnTo>
                <a:lnTo>
                  <a:pt x="13409" y="6669"/>
                </a:lnTo>
                <a:lnTo>
                  <a:pt x="13851" y="6306"/>
                </a:lnTo>
                <a:lnTo>
                  <a:pt x="14333" y="6083"/>
                </a:lnTo>
                <a:lnTo>
                  <a:pt x="14694" y="5916"/>
                </a:lnTo>
                <a:lnTo>
                  <a:pt x="15095" y="5637"/>
                </a:lnTo>
                <a:lnTo>
                  <a:pt x="15376" y="5274"/>
                </a:lnTo>
                <a:lnTo>
                  <a:pt x="15617" y="4688"/>
                </a:lnTo>
                <a:lnTo>
                  <a:pt x="15818" y="4437"/>
                </a:lnTo>
                <a:lnTo>
                  <a:pt x="16139" y="4158"/>
                </a:lnTo>
                <a:lnTo>
                  <a:pt x="16541" y="3934"/>
                </a:lnTo>
                <a:lnTo>
                  <a:pt x="16982" y="3711"/>
                </a:lnTo>
                <a:lnTo>
                  <a:pt x="17424" y="3516"/>
                </a:lnTo>
                <a:lnTo>
                  <a:pt x="17906" y="3348"/>
                </a:lnTo>
                <a:lnTo>
                  <a:pt x="18147" y="3125"/>
                </a:lnTo>
                <a:lnTo>
                  <a:pt x="18267" y="2902"/>
                </a:lnTo>
                <a:lnTo>
                  <a:pt x="18388" y="2539"/>
                </a:lnTo>
                <a:lnTo>
                  <a:pt x="18749" y="2037"/>
                </a:lnTo>
                <a:lnTo>
                  <a:pt x="19231" y="1590"/>
                </a:lnTo>
                <a:lnTo>
                  <a:pt x="20034" y="1227"/>
                </a:lnTo>
                <a:close/>
              </a:path>
            </a:pathLst>
          </a:custGeom>
          <a:solidFill>
            <a:srgbClr val="fff499"/>
          </a:solidFill>
          <a:ln w="93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90" name="CustomShape 62"/>
          <p:cNvSpPr/>
          <p:nvPr/>
        </p:nvSpPr>
        <p:spPr>
          <a:xfrm>
            <a:off x="5351760" y="1731600"/>
            <a:ext cx="1707120" cy="10645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20384" y="8627"/>
                </a:moveTo>
                <a:lnTo>
                  <a:pt x="20384" y="8485"/>
                </a:lnTo>
                <a:lnTo>
                  <a:pt x="20428" y="8390"/>
                </a:lnTo>
                <a:lnTo>
                  <a:pt x="20517" y="8263"/>
                </a:lnTo>
                <a:lnTo>
                  <a:pt x="20605" y="8169"/>
                </a:lnTo>
                <a:lnTo>
                  <a:pt x="20738" y="8074"/>
                </a:lnTo>
                <a:lnTo>
                  <a:pt x="20837" y="7979"/>
                </a:lnTo>
                <a:lnTo>
                  <a:pt x="20926" y="7837"/>
                </a:lnTo>
                <a:lnTo>
                  <a:pt x="21014" y="7647"/>
                </a:lnTo>
                <a:lnTo>
                  <a:pt x="21124" y="7363"/>
                </a:lnTo>
                <a:lnTo>
                  <a:pt x="21224" y="7157"/>
                </a:lnTo>
                <a:lnTo>
                  <a:pt x="21334" y="6936"/>
                </a:lnTo>
                <a:lnTo>
                  <a:pt x="21423" y="6747"/>
                </a:lnTo>
                <a:lnTo>
                  <a:pt x="21511" y="6541"/>
                </a:lnTo>
                <a:lnTo>
                  <a:pt x="21577" y="6257"/>
                </a:lnTo>
                <a:lnTo>
                  <a:pt x="21600" y="5893"/>
                </a:lnTo>
                <a:lnTo>
                  <a:pt x="21600" y="5388"/>
                </a:lnTo>
                <a:lnTo>
                  <a:pt x="21533" y="4677"/>
                </a:lnTo>
                <a:lnTo>
                  <a:pt x="21445" y="4471"/>
                </a:lnTo>
                <a:lnTo>
                  <a:pt x="21356" y="4345"/>
                </a:lnTo>
                <a:lnTo>
                  <a:pt x="21312" y="3887"/>
                </a:lnTo>
                <a:lnTo>
                  <a:pt x="21246" y="3334"/>
                </a:lnTo>
                <a:lnTo>
                  <a:pt x="21169" y="2954"/>
                </a:lnTo>
                <a:lnTo>
                  <a:pt x="21036" y="2654"/>
                </a:lnTo>
                <a:lnTo>
                  <a:pt x="20926" y="2148"/>
                </a:lnTo>
                <a:lnTo>
                  <a:pt x="20859" y="1911"/>
                </a:lnTo>
                <a:lnTo>
                  <a:pt x="20793" y="1722"/>
                </a:lnTo>
                <a:lnTo>
                  <a:pt x="20716" y="1627"/>
                </a:lnTo>
                <a:lnTo>
                  <a:pt x="20627" y="1532"/>
                </a:lnTo>
                <a:lnTo>
                  <a:pt x="20539" y="1469"/>
                </a:lnTo>
                <a:lnTo>
                  <a:pt x="20428" y="1390"/>
                </a:lnTo>
                <a:lnTo>
                  <a:pt x="20329" y="1264"/>
                </a:lnTo>
                <a:lnTo>
                  <a:pt x="20218" y="1042"/>
                </a:lnTo>
                <a:lnTo>
                  <a:pt x="20108" y="853"/>
                </a:lnTo>
                <a:lnTo>
                  <a:pt x="20020" y="758"/>
                </a:lnTo>
                <a:lnTo>
                  <a:pt x="19953" y="742"/>
                </a:lnTo>
                <a:lnTo>
                  <a:pt x="19876" y="742"/>
                </a:lnTo>
                <a:lnTo>
                  <a:pt x="19788" y="742"/>
                </a:lnTo>
                <a:lnTo>
                  <a:pt x="19677" y="711"/>
                </a:lnTo>
                <a:lnTo>
                  <a:pt x="19544" y="584"/>
                </a:lnTo>
                <a:lnTo>
                  <a:pt x="19379" y="363"/>
                </a:lnTo>
                <a:lnTo>
                  <a:pt x="19246" y="205"/>
                </a:lnTo>
                <a:lnTo>
                  <a:pt x="19114" y="173"/>
                </a:lnTo>
                <a:lnTo>
                  <a:pt x="19014" y="205"/>
                </a:lnTo>
                <a:lnTo>
                  <a:pt x="18882" y="268"/>
                </a:lnTo>
                <a:lnTo>
                  <a:pt x="18749" y="331"/>
                </a:lnTo>
                <a:lnTo>
                  <a:pt x="18572" y="363"/>
                </a:lnTo>
                <a:lnTo>
                  <a:pt x="18406" y="331"/>
                </a:lnTo>
                <a:lnTo>
                  <a:pt x="18163" y="173"/>
                </a:lnTo>
                <a:lnTo>
                  <a:pt x="17931" y="63"/>
                </a:lnTo>
                <a:lnTo>
                  <a:pt x="17655" y="0"/>
                </a:lnTo>
                <a:lnTo>
                  <a:pt x="17324" y="31"/>
                </a:lnTo>
                <a:lnTo>
                  <a:pt x="16981" y="79"/>
                </a:lnTo>
                <a:lnTo>
                  <a:pt x="16683" y="205"/>
                </a:lnTo>
                <a:lnTo>
                  <a:pt x="16396" y="363"/>
                </a:lnTo>
                <a:lnTo>
                  <a:pt x="16208" y="584"/>
                </a:lnTo>
                <a:lnTo>
                  <a:pt x="16097" y="821"/>
                </a:lnTo>
                <a:lnTo>
                  <a:pt x="16031" y="1042"/>
                </a:lnTo>
                <a:lnTo>
                  <a:pt x="15909" y="1232"/>
                </a:lnTo>
                <a:lnTo>
                  <a:pt x="15755" y="1390"/>
                </a:lnTo>
                <a:lnTo>
                  <a:pt x="15578" y="1501"/>
                </a:lnTo>
                <a:lnTo>
                  <a:pt x="15390" y="1627"/>
                </a:lnTo>
                <a:lnTo>
                  <a:pt x="15191" y="1753"/>
                </a:lnTo>
                <a:lnTo>
                  <a:pt x="15037" y="1911"/>
                </a:lnTo>
                <a:lnTo>
                  <a:pt x="14915" y="2054"/>
                </a:lnTo>
                <a:lnTo>
                  <a:pt x="14760" y="2433"/>
                </a:lnTo>
                <a:lnTo>
                  <a:pt x="14694" y="2765"/>
                </a:lnTo>
                <a:lnTo>
                  <a:pt x="14628" y="3112"/>
                </a:lnTo>
                <a:lnTo>
                  <a:pt x="14484" y="3476"/>
                </a:lnTo>
                <a:lnTo>
                  <a:pt x="14307" y="3950"/>
                </a:lnTo>
                <a:lnTo>
                  <a:pt x="14241" y="4566"/>
                </a:lnTo>
                <a:lnTo>
                  <a:pt x="14263" y="5151"/>
                </a:lnTo>
                <a:lnTo>
                  <a:pt x="14352" y="5640"/>
                </a:lnTo>
                <a:lnTo>
                  <a:pt x="14440" y="5862"/>
                </a:lnTo>
                <a:lnTo>
                  <a:pt x="14550" y="6067"/>
                </a:lnTo>
                <a:lnTo>
                  <a:pt x="14672" y="6320"/>
                </a:lnTo>
                <a:lnTo>
                  <a:pt x="14805" y="6541"/>
                </a:lnTo>
                <a:lnTo>
                  <a:pt x="14937" y="6778"/>
                </a:lnTo>
                <a:lnTo>
                  <a:pt x="15026" y="6999"/>
                </a:lnTo>
                <a:lnTo>
                  <a:pt x="15037" y="7221"/>
                </a:lnTo>
                <a:lnTo>
                  <a:pt x="15026" y="7394"/>
                </a:lnTo>
                <a:lnTo>
                  <a:pt x="14915" y="7394"/>
                </a:lnTo>
                <a:lnTo>
                  <a:pt x="14805" y="7394"/>
                </a:lnTo>
                <a:lnTo>
                  <a:pt x="14694" y="7363"/>
                </a:lnTo>
                <a:lnTo>
                  <a:pt x="14628" y="7331"/>
                </a:lnTo>
                <a:lnTo>
                  <a:pt x="14550" y="7300"/>
                </a:lnTo>
                <a:lnTo>
                  <a:pt x="14484" y="7252"/>
                </a:lnTo>
                <a:lnTo>
                  <a:pt x="14418" y="7157"/>
                </a:lnTo>
                <a:lnTo>
                  <a:pt x="14352" y="7031"/>
                </a:lnTo>
                <a:lnTo>
                  <a:pt x="14153" y="6541"/>
                </a:lnTo>
                <a:lnTo>
                  <a:pt x="14031" y="6035"/>
                </a:lnTo>
                <a:lnTo>
                  <a:pt x="13965" y="5609"/>
                </a:lnTo>
                <a:lnTo>
                  <a:pt x="13921" y="5214"/>
                </a:lnTo>
                <a:lnTo>
                  <a:pt x="13877" y="4866"/>
                </a:lnTo>
                <a:lnTo>
                  <a:pt x="13810" y="4598"/>
                </a:lnTo>
                <a:lnTo>
                  <a:pt x="13667" y="4408"/>
                </a:lnTo>
                <a:lnTo>
                  <a:pt x="13424" y="4282"/>
                </a:lnTo>
                <a:lnTo>
                  <a:pt x="13313" y="4218"/>
                </a:lnTo>
                <a:lnTo>
                  <a:pt x="13258" y="4155"/>
                </a:lnTo>
                <a:lnTo>
                  <a:pt x="13192" y="4029"/>
                </a:lnTo>
                <a:lnTo>
                  <a:pt x="13125" y="3918"/>
                </a:lnTo>
                <a:lnTo>
                  <a:pt x="13059" y="3760"/>
                </a:lnTo>
                <a:lnTo>
                  <a:pt x="12993" y="3634"/>
                </a:lnTo>
                <a:lnTo>
                  <a:pt x="12882" y="3539"/>
                </a:lnTo>
                <a:lnTo>
                  <a:pt x="12761" y="3476"/>
                </a:lnTo>
                <a:lnTo>
                  <a:pt x="12606" y="3413"/>
                </a:lnTo>
                <a:lnTo>
                  <a:pt x="12451" y="3302"/>
                </a:lnTo>
                <a:lnTo>
                  <a:pt x="12330" y="3207"/>
                </a:lnTo>
                <a:lnTo>
                  <a:pt x="12175" y="3081"/>
                </a:lnTo>
                <a:lnTo>
                  <a:pt x="12042" y="2986"/>
                </a:lnTo>
                <a:lnTo>
                  <a:pt x="11921" y="2923"/>
                </a:lnTo>
                <a:lnTo>
                  <a:pt x="11788" y="2891"/>
                </a:lnTo>
                <a:lnTo>
                  <a:pt x="11656" y="2891"/>
                </a:lnTo>
                <a:lnTo>
                  <a:pt x="11523" y="2954"/>
                </a:lnTo>
                <a:lnTo>
                  <a:pt x="11424" y="3017"/>
                </a:lnTo>
                <a:lnTo>
                  <a:pt x="11335" y="3112"/>
                </a:lnTo>
                <a:lnTo>
                  <a:pt x="11247" y="3176"/>
                </a:lnTo>
                <a:lnTo>
                  <a:pt x="11136" y="3270"/>
                </a:lnTo>
                <a:lnTo>
                  <a:pt x="11015" y="3334"/>
                </a:lnTo>
                <a:lnTo>
                  <a:pt x="10860" y="3381"/>
                </a:lnTo>
                <a:lnTo>
                  <a:pt x="10661" y="3381"/>
                </a:lnTo>
                <a:lnTo>
                  <a:pt x="10474" y="3381"/>
                </a:lnTo>
                <a:lnTo>
                  <a:pt x="10297" y="3381"/>
                </a:lnTo>
                <a:lnTo>
                  <a:pt x="10175" y="3413"/>
                </a:lnTo>
                <a:lnTo>
                  <a:pt x="10065" y="3476"/>
                </a:lnTo>
                <a:lnTo>
                  <a:pt x="9976" y="3571"/>
                </a:lnTo>
                <a:lnTo>
                  <a:pt x="9910" y="3665"/>
                </a:lnTo>
                <a:lnTo>
                  <a:pt x="9822" y="3792"/>
                </a:lnTo>
                <a:lnTo>
                  <a:pt x="9755" y="3918"/>
                </a:lnTo>
                <a:lnTo>
                  <a:pt x="9678" y="4029"/>
                </a:lnTo>
                <a:lnTo>
                  <a:pt x="9568" y="4124"/>
                </a:lnTo>
                <a:lnTo>
                  <a:pt x="9435" y="4187"/>
                </a:lnTo>
                <a:lnTo>
                  <a:pt x="9302" y="4250"/>
                </a:lnTo>
                <a:lnTo>
                  <a:pt x="9181" y="4313"/>
                </a:lnTo>
                <a:lnTo>
                  <a:pt x="9070" y="4408"/>
                </a:lnTo>
                <a:lnTo>
                  <a:pt x="8960" y="4534"/>
                </a:lnTo>
                <a:lnTo>
                  <a:pt x="8916" y="4708"/>
                </a:lnTo>
                <a:lnTo>
                  <a:pt x="8894" y="5024"/>
                </a:lnTo>
                <a:lnTo>
                  <a:pt x="8894" y="5277"/>
                </a:lnTo>
                <a:lnTo>
                  <a:pt x="8872" y="5514"/>
                </a:lnTo>
                <a:lnTo>
                  <a:pt x="8772" y="5925"/>
                </a:lnTo>
                <a:lnTo>
                  <a:pt x="8617" y="6478"/>
                </a:lnTo>
                <a:lnTo>
                  <a:pt x="8529" y="7063"/>
                </a:lnTo>
                <a:lnTo>
                  <a:pt x="8485" y="7584"/>
                </a:lnTo>
                <a:lnTo>
                  <a:pt x="8551" y="8011"/>
                </a:lnTo>
                <a:lnTo>
                  <a:pt x="8662" y="8263"/>
                </a:lnTo>
                <a:lnTo>
                  <a:pt x="8794" y="8516"/>
                </a:lnTo>
                <a:lnTo>
                  <a:pt x="8938" y="8722"/>
                </a:lnTo>
                <a:lnTo>
                  <a:pt x="9092" y="8943"/>
                </a:lnTo>
                <a:lnTo>
                  <a:pt x="9225" y="9132"/>
                </a:lnTo>
                <a:lnTo>
                  <a:pt x="9347" y="9275"/>
                </a:lnTo>
                <a:lnTo>
                  <a:pt x="9435" y="9433"/>
                </a:lnTo>
                <a:lnTo>
                  <a:pt x="9479" y="9559"/>
                </a:lnTo>
                <a:lnTo>
                  <a:pt x="9413" y="9622"/>
                </a:lnTo>
                <a:lnTo>
                  <a:pt x="9302" y="9654"/>
                </a:lnTo>
                <a:lnTo>
                  <a:pt x="9203" y="9654"/>
                </a:lnTo>
                <a:lnTo>
                  <a:pt x="9070" y="9622"/>
                </a:lnTo>
                <a:lnTo>
                  <a:pt x="8938" y="9559"/>
                </a:lnTo>
                <a:lnTo>
                  <a:pt x="8794" y="9464"/>
                </a:lnTo>
                <a:lnTo>
                  <a:pt x="8684" y="9338"/>
                </a:lnTo>
                <a:lnTo>
                  <a:pt x="8573" y="9164"/>
                </a:lnTo>
                <a:lnTo>
                  <a:pt x="8341" y="9101"/>
                </a:lnTo>
                <a:lnTo>
                  <a:pt x="8363" y="9164"/>
                </a:lnTo>
                <a:lnTo>
                  <a:pt x="8319" y="9196"/>
                </a:lnTo>
                <a:lnTo>
                  <a:pt x="8253" y="9227"/>
                </a:lnTo>
                <a:lnTo>
                  <a:pt x="8142" y="9227"/>
                </a:lnTo>
                <a:lnTo>
                  <a:pt x="8032" y="9196"/>
                </a:lnTo>
                <a:lnTo>
                  <a:pt x="7910" y="9101"/>
                </a:lnTo>
                <a:lnTo>
                  <a:pt x="7800" y="8974"/>
                </a:lnTo>
                <a:lnTo>
                  <a:pt x="7734" y="8816"/>
                </a:lnTo>
                <a:lnTo>
                  <a:pt x="7667" y="8627"/>
                </a:lnTo>
                <a:lnTo>
                  <a:pt x="7601" y="8485"/>
                </a:lnTo>
                <a:lnTo>
                  <a:pt x="7535" y="8358"/>
                </a:lnTo>
                <a:lnTo>
                  <a:pt x="7457" y="8263"/>
                </a:lnTo>
                <a:lnTo>
                  <a:pt x="7369" y="8169"/>
                </a:lnTo>
                <a:lnTo>
                  <a:pt x="7281" y="8105"/>
                </a:lnTo>
                <a:lnTo>
                  <a:pt x="7170" y="8105"/>
                </a:lnTo>
                <a:lnTo>
                  <a:pt x="7082" y="8105"/>
                </a:lnTo>
                <a:lnTo>
                  <a:pt x="7004" y="8137"/>
                </a:lnTo>
                <a:lnTo>
                  <a:pt x="6894" y="8169"/>
                </a:lnTo>
                <a:lnTo>
                  <a:pt x="6805" y="8232"/>
                </a:lnTo>
                <a:lnTo>
                  <a:pt x="6695" y="8263"/>
                </a:lnTo>
                <a:lnTo>
                  <a:pt x="6618" y="8295"/>
                </a:lnTo>
                <a:lnTo>
                  <a:pt x="6507" y="8327"/>
                </a:lnTo>
                <a:lnTo>
                  <a:pt x="6419" y="8327"/>
                </a:lnTo>
                <a:lnTo>
                  <a:pt x="6308" y="8263"/>
                </a:lnTo>
                <a:lnTo>
                  <a:pt x="6220" y="8232"/>
                </a:lnTo>
                <a:lnTo>
                  <a:pt x="6143" y="8263"/>
                </a:lnTo>
                <a:lnTo>
                  <a:pt x="6054" y="8327"/>
                </a:lnTo>
                <a:lnTo>
                  <a:pt x="5966" y="8421"/>
                </a:lnTo>
                <a:lnTo>
                  <a:pt x="5855" y="8548"/>
                </a:lnTo>
                <a:lnTo>
                  <a:pt x="5767" y="8611"/>
                </a:lnTo>
                <a:lnTo>
                  <a:pt x="5667" y="8658"/>
                </a:lnTo>
                <a:lnTo>
                  <a:pt x="5535" y="8658"/>
                </a:lnTo>
                <a:lnTo>
                  <a:pt x="5402" y="8658"/>
                </a:lnTo>
                <a:lnTo>
                  <a:pt x="5314" y="8690"/>
                </a:lnTo>
                <a:lnTo>
                  <a:pt x="5259" y="8785"/>
                </a:lnTo>
                <a:lnTo>
                  <a:pt x="5214" y="8911"/>
                </a:lnTo>
                <a:lnTo>
                  <a:pt x="5148" y="9069"/>
                </a:lnTo>
                <a:lnTo>
                  <a:pt x="5082" y="9196"/>
                </a:lnTo>
                <a:lnTo>
                  <a:pt x="4993" y="9306"/>
                </a:lnTo>
                <a:lnTo>
                  <a:pt x="4872" y="9401"/>
                </a:lnTo>
                <a:lnTo>
                  <a:pt x="4651" y="9654"/>
                </a:lnTo>
                <a:lnTo>
                  <a:pt x="4518" y="9986"/>
                </a:lnTo>
                <a:lnTo>
                  <a:pt x="4419" y="10333"/>
                </a:lnTo>
                <a:lnTo>
                  <a:pt x="4264" y="10555"/>
                </a:lnTo>
                <a:lnTo>
                  <a:pt x="4154" y="10728"/>
                </a:lnTo>
                <a:lnTo>
                  <a:pt x="4176" y="11013"/>
                </a:lnTo>
                <a:lnTo>
                  <a:pt x="4286" y="11313"/>
                </a:lnTo>
                <a:lnTo>
                  <a:pt x="4397" y="11534"/>
                </a:lnTo>
                <a:lnTo>
                  <a:pt x="4132" y="12372"/>
                </a:lnTo>
                <a:lnTo>
                  <a:pt x="4308" y="12609"/>
                </a:lnTo>
                <a:lnTo>
                  <a:pt x="4430" y="12925"/>
                </a:lnTo>
                <a:lnTo>
                  <a:pt x="4518" y="13193"/>
                </a:lnTo>
                <a:lnTo>
                  <a:pt x="4673" y="13351"/>
                </a:lnTo>
                <a:lnTo>
                  <a:pt x="4585" y="13320"/>
                </a:lnTo>
                <a:lnTo>
                  <a:pt x="4496" y="13288"/>
                </a:lnTo>
                <a:lnTo>
                  <a:pt x="4375" y="13257"/>
                </a:lnTo>
                <a:lnTo>
                  <a:pt x="4242" y="13257"/>
                </a:lnTo>
                <a:lnTo>
                  <a:pt x="4110" y="13257"/>
                </a:lnTo>
                <a:lnTo>
                  <a:pt x="3999" y="13288"/>
                </a:lnTo>
                <a:lnTo>
                  <a:pt x="3900" y="13383"/>
                </a:lnTo>
                <a:lnTo>
                  <a:pt x="3811" y="13478"/>
                </a:lnTo>
                <a:lnTo>
                  <a:pt x="3679" y="13415"/>
                </a:lnTo>
                <a:lnTo>
                  <a:pt x="3546" y="13383"/>
                </a:lnTo>
                <a:lnTo>
                  <a:pt x="3402" y="13415"/>
                </a:lnTo>
                <a:lnTo>
                  <a:pt x="3270" y="13509"/>
                </a:lnTo>
                <a:lnTo>
                  <a:pt x="3115" y="13573"/>
                </a:lnTo>
                <a:lnTo>
                  <a:pt x="3016" y="13667"/>
                </a:lnTo>
                <a:lnTo>
                  <a:pt x="2905" y="13731"/>
                </a:lnTo>
                <a:lnTo>
                  <a:pt x="2817" y="13731"/>
                </a:lnTo>
                <a:lnTo>
                  <a:pt x="2729" y="13731"/>
                </a:lnTo>
                <a:lnTo>
                  <a:pt x="2607" y="13731"/>
                </a:lnTo>
                <a:lnTo>
                  <a:pt x="2430" y="13762"/>
                </a:lnTo>
                <a:lnTo>
                  <a:pt x="2276" y="13825"/>
                </a:lnTo>
                <a:lnTo>
                  <a:pt x="2110" y="13873"/>
                </a:lnTo>
                <a:lnTo>
                  <a:pt x="1977" y="13936"/>
                </a:lnTo>
                <a:lnTo>
                  <a:pt x="1889" y="14031"/>
                </a:lnTo>
                <a:lnTo>
                  <a:pt x="1867" y="14157"/>
                </a:lnTo>
                <a:lnTo>
                  <a:pt x="1845" y="14252"/>
                </a:lnTo>
                <a:lnTo>
                  <a:pt x="1723" y="14315"/>
                </a:lnTo>
                <a:lnTo>
                  <a:pt x="1568" y="14378"/>
                </a:lnTo>
                <a:lnTo>
                  <a:pt x="1370" y="14442"/>
                </a:lnTo>
                <a:lnTo>
                  <a:pt x="1182" y="14505"/>
                </a:lnTo>
                <a:lnTo>
                  <a:pt x="983" y="14584"/>
                </a:lnTo>
                <a:lnTo>
                  <a:pt x="861" y="14679"/>
                </a:lnTo>
                <a:lnTo>
                  <a:pt x="795" y="14805"/>
                </a:lnTo>
                <a:lnTo>
                  <a:pt x="751" y="14931"/>
                </a:lnTo>
                <a:lnTo>
                  <a:pt x="662" y="15026"/>
                </a:lnTo>
                <a:lnTo>
                  <a:pt x="552" y="15153"/>
                </a:lnTo>
                <a:lnTo>
                  <a:pt x="452" y="15232"/>
                </a:lnTo>
                <a:lnTo>
                  <a:pt x="342" y="15358"/>
                </a:lnTo>
                <a:lnTo>
                  <a:pt x="254" y="15516"/>
                </a:lnTo>
                <a:lnTo>
                  <a:pt x="209" y="15674"/>
                </a:lnTo>
                <a:lnTo>
                  <a:pt x="209" y="15848"/>
                </a:lnTo>
                <a:lnTo>
                  <a:pt x="187" y="16354"/>
                </a:lnTo>
                <a:lnTo>
                  <a:pt x="77" y="16938"/>
                </a:lnTo>
                <a:lnTo>
                  <a:pt x="0" y="17523"/>
                </a:lnTo>
                <a:lnTo>
                  <a:pt x="33" y="17949"/>
                </a:lnTo>
                <a:lnTo>
                  <a:pt x="209" y="18297"/>
                </a:lnTo>
                <a:lnTo>
                  <a:pt x="430" y="18597"/>
                </a:lnTo>
                <a:lnTo>
                  <a:pt x="596" y="18882"/>
                </a:lnTo>
                <a:lnTo>
                  <a:pt x="662" y="19182"/>
                </a:lnTo>
                <a:lnTo>
                  <a:pt x="685" y="19340"/>
                </a:lnTo>
                <a:lnTo>
                  <a:pt x="751" y="19466"/>
                </a:lnTo>
                <a:lnTo>
                  <a:pt x="839" y="19624"/>
                </a:lnTo>
                <a:lnTo>
                  <a:pt x="961" y="19751"/>
                </a:lnTo>
                <a:lnTo>
                  <a:pt x="1071" y="19893"/>
                </a:lnTo>
                <a:lnTo>
                  <a:pt x="1182" y="20051"/>
                </a:lnTo>
                <a:lnTo>
                  <a:pt x="1270" y="20209"/>
                </a:lnTo>
                <a:lnTo>
                  <a:pt x="1314" y="20367"/>
                </a:lnTo>
                <a:lnTo>
                  <a:pt x="1370" y="20509"/>
                </a:lnTo>
                <a:lnTo>
                  <a:pt x="1480" y="20572"/>
                </a:lnTo>
                <a:lnTo>
                  <a:pt x="1613" y="20636"/>
                </a:lnTo>
                <a:lnTo>
                  <a:pt x="1767" y="20636"/>
                </a:lnTo>
                <a:lnTo>
                  <a:pt x="1911" y="20667"/>
                </a:lnTo>
                <a:lnTo>
                  <a:pt x="2043" y="20699"/>
                </a:lnTo>
                <a:lnTo>
                  <a:pt x="2176" y="20730"/>
                </a:lnTo>
                <a:lnTo>
                  <a:pt x="2231" y="20825"/>
                </a:lnTo>
                <a:lnTo>
                  <a:pt x="2320" y="20952"/>
                </a:lnTo>
                <a:lnTo>
                  <a:pt x="2452" y="21046"/>
                </a:lnTo>
                <a:lnTo>
                  <a:pt x="2607" y="21094"/>
                </a:lnTo>
                <a:lnTo>
                  <a:pt x="2773" y="21157"/>
                </a:lnTo>
                <a:lnTo>
                  <a:pt x="2949" y="21189"/>
                </a:lnTo>
                <a:lnTo>
                  <a:pt x="3115" y="21157"/>
                </a:lnTo>
                <a:lnTo>
                  <a:pt x="3292" y="21062"/>
                </a:lnTo>
                <a:lnTo>
                  <a:pt x="3425" y="20952"/>
                </a:lnTo>
                <a:lnTo>
                  <a:pt x="3546" y="20825"/>
                </a:lnTo>
                <a:lnTo>
                  <a:pt x="3701" y="20762"/>
                </a:lnTo>
                <a:lnTo>
                  <a:pt x="3878" y="20794"/>
                </a:lnTo>
                <a:lnTo>
                  <a:pt x="4043" y="20825"/>
                </a:lnTo>
                <a:lnTo>
                  <a:pt x="4220" y="20857"/>
                </a:lnTo>
                <a:lnTo>
                  <a:pt x="4397" y="20857"/>
                </a:lnTo>
                <a:lnTo>
                  <a:pt x="4540" y="20825"/>
                </a:lnTo>
                <a:lnTo>
                  <a:pt x="4651" y="20730"/>
                </a:lnTo>
                <a:lnTo>
                  <a:pt x="4806" y="20446"/>
                </a:lnTo>
                <a:lnTo>
                  <a:pt x="4883" y="20241"/>
                </a:lnTo>
                <a:lnTo>
                  <a:pt x="4949" y="20019"/>
                </a:lnTo>
                <a:lnTo>
                  <a:pt x="5104" y="19830"/>
                </a:lnTo>
                <a:lnTo>
                  <a:pt x="5214" y="19751"/>
                </a:lnTo>
                <a:lnTo>
                  <a:pt x="5303" y="19656"/>
                </a:lnTo>
                <a:lnTo>
                  <a:pt x="5402" y="19561"/>
                </a:lnTo>
                <a:lnTo>
                  <a:pt x="5491" y="19435"/>
                </a:lnTo>
                <a:lnTo>
                  <a:pt x="5579" y="19340"/>
                </a:lnTo>
                <a:lnTo>
                  <a:pt x="5667" y="19214"/>
                </a:lnTo>
                <a:lnTo>
                  <a:pt x="5767" y="19071"/>
                </a:lnTo>
                <a:lnTo>
                  <a:pt x="5899" y="18882"/>
                </a:lnTo>
                <a:lnTo>
                  <a:pt x="6120" y="19119"/>
                </a:lnTo>
                <a:lnTo>
                  <a:pt x="6143" y="19498"/>
                </a:lnTo>
                <a:lnTo>
                  <a:pt x="6143" y="19925"/>
                </a:lnTo>
                <a:lnTo>
                  <a:pt x="6220" y="20335"/>
                </a:lnTo>
                <a:lnTo>
                  <a:pt x="6375" y="20572"/>
                </a:lnTo>
                <a:lnTo>
                  <a:pt x="6507" y="20667"/>
                </a:lnTo>
                <a:lnTo>
                  <a:pt x="6640" y="20794"/>
                </a:lnTo>
                <a:lnTo>
                  <a:pt x="6828" y="21062"/>
                </a:lnTo>
                <a:lnTo>
                  <a:pt x="6960" y="21252"/>
                </a:lnTo>
                <a:lnTo>
                  <a:pt x="7082" y="21347"/>
                </a:lnTo>
                <a:lnTo>
                  <a:pt x="7236" y="21378"/>
                </a:lnTo>
                <a:lnTo>
                  <a:pt x="7369" y="21378"/>
                </a:lnTo>
                <a:lnTo>
                  <a:pt x="7501" y="21378"/>
                </a:lnTo>
                <a:lnTo>
                  <a:pt x="7645" y="21347"/>
                </a:lnTo>
                <a:lnTo>
                  <a:pt x="7756" y="21378"/>
                </a:lnTo>
                <a:lnTo>
                  <a:pt x="7866" y="21410"/>
                </a:lnTo>
                <a:lnTo>
                  <a:pt x="7954" y="21473"/>
                </a:lnTo>
                <a:lnTo>
                  <a:pt x="8054" y="21505"/>
                </a:lnTo>
                <a:lnTo>
                  <a:pt x="8142" y="21568"/>
                </a:lnTo>
                <a:lnTo>
                  <a:pt x="8253" y="21568"/>
                </a:lnTo>
                <a:lnTo>
                  <a:pt x="8385" y="21600"/>
                </a:lnTo>
                <a:lnTo>
                  <a:pt x="8507" y="21600"/>
                </a:lnTo>
                <a:lnTo>
                  <a:pt x="8662" y="21600"/>
                </a:lnTo>
                <a:lnTo>
                  <a:pt x="8849" y="21600"/>
                </a:lnTo>
                <a:lnTo>
                  <a:pt x="9070" y="21568"/>
                </a:lnTo>
                <a:lnTo>
                  <a:pt x="9247" y="21505"/>
                </a:lnTo>
                <a:lnTo>
                  <a:pt x="9391" y="21441"/>
                </a:lnTo>
                <a:lnTo>
                  <a:pt x="9523" y="21347"/>
                </a:lnTo>
                <a:lnTo>
                  <a:pt x="9634" y="21283"/>
                </a:lnTo>
                <a:lnTo>
                  <a:pt x="9733" y="21252"/>
                </a:lnTo>
                <a:lnTo>
                  <a:pt x="9822" y="21252"/>
                </a:lnTo>
                <a:lnTo>
                  <a:pt x="9888" y="21315"/>
                </a:lnTo>
                <a:lnTo>
                  <a:pt x="9954" y="21347"/>
                </a:lnTo>
                <a:lnTo>
                  <a:pt x="10065" y="21283"/>
                </a:lnTo>
                <a:lnTo>
                  <a:pt x="10175" y="21189"/>
                </a:lnTo>
                <a:lnTo>
                  <a:pt x="10275" y="21046"/>
                </a:lnTo>
                <a:lnTo>
                  <a:pt x="10429" y="20888"/>
                </a:lnTo>
                <a:lnTo>
                  <a:pt x="10606" y="20730"/>
                </a:lnTo>
                <a:lnTo>
                  <a:pt x="10772" y="20572"/>
                </a:lnTo>
                <a:lnTo>
                  <a:pt x="10993" y="20478"/>
                </a:lnTo>
                <a:lnTo>
                  <a:pt x="11203" y="20541"/>
                </a:lnTo>
                <a:lnTo>
                  <a:pt x="11136" y="20272"/>
                </a:lnTo>
                <a:lnTo>
                  <a:pt x="11136" y="19861"/>
                </a:lnTo>
                <a:lnTo>
                  <a:pt x="11159" y="19466"/>
                </a:lnTo>
                <a:lnTo>
                  <a:pt x="11181" y="19119"/>
                </a:lnTo>
                <a:lnTo>
                  <a:pt x="11136" y="18819"/>
                </a:lnTo>
                <a:lnTo>
                  <a:pt x="11070" y="18423"/>
                </a:lnTo>
                <a:lnTo>
                  <a:pt x="11015" y="18013"/>
                </a:lnTo>
                <a:lnTo>
                  <a:pt x="10971" y="17618"/>
                </a:lnTo>
                <a:lnTo>
                  <a:pt x="11070" y="17207"/>
                </a:lnTo>
                <a:lnTo>
                  <a:pt x="11269" y="16717"/>
                </a:lnTo>
                <a:lnTo>
                  <a:pt x="11468" y="16227"/>
                </a:lnTo>
                <a:lnTo>
                  <a:pt x="11523" y="15674"/>
                </a:lnTo>
                <a:lnTo>
                  <a:pt x="11545" y="15390"/>
                </a:lnTo>
                <a:lnTo>
                  <a:pt x="11656" y="15200"/>
                </a:lnTo>
                <a:lnTo>
                  <a:pt x="11810" y="15153"/>
                </a:lnTo>
                <a:lnTo>
                  <a:pt x="11943" y="15295"/>
                </a:lnTo>
                <a:lnTo>
                  <a:pt x="12020" y="14773"/>
                </a:lnTo>
                <a:lnTo>
                  <a:pt x="12131" y="14521"/>
                </a:lnTo>
                <a:lnTo>
                  <a:pt x="12286" y="14378"/>
                </a:lnTo>
                <a:lnTo>
                  <a:pt x="12518" y="14252"/>
                </a:lnTo>
                <a:lnTo>
                  <a:pt x="12672" y="14157"/>
                </a:lnTo>
                <a:lnTo>
                  <a:pt x="12838" y="14062"/>
                </a:lnTo>
                <a:lnTo>
                  <a:pt x="13015" y="13968"/>
                </a:lnTo>
                <a:lnTo>
                  <a:pt x="13192" y="13857"/>
                </a:lnTo>
                <a:lnTo>
                  <a:pt x="13335" y="13731"/>
                </a:lnTo>
                <a:lnTo>
                  <a:pt x="13490" y="13636"/>
                </a:lnTo>
                <a:lnTo>
                  <a:pt x="13578" y="13509"/>
                </a:lnTo>
                <a:lnTo>
                  <a:pt x="13645" y="13383"/>
                </a:lnTo>
                <a:lnTo>
                  <a:pt x="13744" y="13051"/>
                </a:lnTo>
                <a:lnTo>
                  <a:pt x="13921" y="12704"/>
                </a:lnTo>
                <a:lnTo>
                  <a:pt x="14098" y="12372"/>
                </a:lnTo>
                <a:lnTo>
                  <a:pt x="14307" y="12056"/>
                </a:lnTo>
                <a:lnTo>
                  <a:pt x="14528" y="11819"/>
                </a:lnTo>
                <a:lnTo>
                  <a:pt x="14716" y="11597"/>
                </a:lnTo>
                <a:lnTo>
                  <a:pt x="14915" y="11471"/>
                </a:lnTo>
                <a:lnTo>
                  <a:pt x="15059" y="11439"/>
                </a:lnTo>
                <a:lnTo>
                  <a:pt x="15169" y="11439"/>
                </a:lnTo>
                <a:lnTo>
                  <a:pt x="15280" y="11345"/>
                </a:lnTo>
                <a:lnTo>
                  <a:pt x="15390" y="11250"/>
                </a:lnTo>
                <a:lnTo>
                  <a:pt x="15490" y="11139"/>
                </a:lnTo>
                <a:lnTo>
                  <a:pt x="15644" y="11013"/>
                </a:lnTo>
                <a:lnTo>
                  <a:pt x="15799" y="10950"/>
                </a:lnTo>
                <a:lnTo>
                  <a:pt x="16009" y="10918"/>
                </a:lnTo>
                <a:lnTo>
                  <a:pt x="16274" y="10981"/>
                </a:lnTo>
                <a:lnTo>
                  <a:pt x="16440" y="11013"/>
                </a:lnTo>
                <a:lnTo>
                  <a:pt x="16594" y="10981"/>
                </a:lnTo>
                <a:lnTo>
                  <a:pt x="16727" y="10918"/>
                </a:lnTo>
                <a:lnTo>
                  <a:pt x="16827" y="10855"/>
                </a:lnTo>
                <a:lnTo>
                  <a:pt x="16937" y="10792"/>
                </a:lnTo>
                <a:lnTo>
                  <a:pt x="17047" y="10760"/>
                </a:lnTo>
                <a:lnTo>
                  <a:pt x="17180" y="10760"/>
                </a:lnTo>
                <a:lnTo>
                  <a:pt x="17302" y="10855"/>
                </a:lnTo>
                <a:lnTo>
                  <a:pt x="17368" y="10886"/>
                </a:lnTo>
                <a:lnTo>
                  <a:pt x="17456" y="10886"/>
                </a:lnTo>
                <a:lnTo>
                  <a:pt x="17545" y="10855"/>
                </a:lnTo>
                <a:lnTo>
                  <a:pt x="17655" y="10855"/>
                </a:lnTo>
                <a:lnTo>
                  <a:pt x="17732" y="10886"/>
                </a:lnTo>
                <a:lnTo>
                  <a:pt x="17843" y="10950"/>
                </a:lnTo>
                <a:lnTo>
                  <a:pt x="17953" y="11108"/>
                </a:lnTo>
                <a:lnTo>
                  <a:pt x="18042" y="11345"/>
                </a:lnTo>
                <a:lnTo>
                  <a:pt x="18141" y="11597"/>
                </a:lnTo>
                <a:lnTo>
                  <a:pt x="18252" y="11787"/>
                </a:lnTo>
                <a:lnTo>
                  <a:pt x="18362" y="11898"/>
                </a:lnTo>
                <a:lnTo>
                  <a:pt x="18517" y="11961"/>
                </a:lnTo>
                <a:lnTo>
                  <a:pt x="18638" y="12024"/>
                </a:lnTo>
                <a:lnTo>
                  <a:pt x="18771" y="12087"/>
                </a:lnTo>
                <a:lnTo>
                  <a:pt x="18926" y="12182"/>
                </a:lnTo>
                <a:lnTo>
                  <a:pt x="19047" y="12340"/>
                </a:lnTo>
                <a:lnTo>
                  <a:pt x="18926" y="12150"/>
                </a:lnTo>
                <a:lnTo>
                  <a:pt x="18859" y="11819"/>
                </a:lnTo>
                <a:lnTo>
                  <a:pt x="18815" y="11376"/>
                </a:lnTo>
                <a:lnTo>
                  <a:pt x="18837" y="10886"/>
                </a:lnTo>
                <a:lnTo>
                  <a:pt x="18904" y="10397"/>
                </a:lnTo>
                <a:lnTo>
                  <a:pt x="18992" y="9986"/>
                </a:lnTo>
                <a:lnTo>
                  <a:pt x="19136" y="9686"/>
                </a:lnTo>
                <a:lnTo>
                  <a:pt x="19335" y="9528"/>
                </a:lnTo>
                <a:lnTo>
                  <a:pt x="19478" y="9433"/>
                </a:lnTo>
                <a:lnTo>
                  <a:pt x="19589" y="9275"/>
                </a:lnTo>
                <a:lnTo>
                  <a:pt x="19699" y="9038"/>
                </a:lnTo>
                <a:lnTo>
                  <a:pt x="19788" y="8816"/>
                </a:lnTo>
                <a:lnTo>
                  <a:pt x="19876" y="8627"/>
                </a:lnTo>
                <a:lnTo>
                  <a:pt x="19997" y="8516"/>
                </a:lnTo>
                <a:lnTo>
                  <a:pt x="20174" y="8516"/>
                </a:lnTo>
                <a:lnTo>
                  <a:pt x="20384" y="8627"/>
                </a:lnTo>
                <a:close/>
              </a:path>
            </a:pathLst>
          </a:custGeom>
          <a:solidFill>
            <a:srgbClr val="feb80a"/>
          </a:solidFill>
          <a:ln w="54360">
            <a:solidFill>
              <a:srgbClr val="ffffff"/>
            </a:solidFill>
            <a:round/>
          </a:ln>
          <a:effectLst>
            <a:outerShdw algn="ctr" dir="5400000" dist="20000" rotWithShape="0">
              <a:srgbClr val="000000">
                <a:alpha val="38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491" name="CustomShape 63"/>
          <p:cNvSpPr/>
          <p:nvPr/>
        </p:nvSpPr>
        <p:spPr>
          <a:xfrm>
            <a:off x="6248880" y="2145240"/>
            <a:ext cx="1036440" cy="6739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924" y="10938"/>
                </a:moveTo>
                <a:lnTo>
                  <a:pt x="942" y="11494"/>
                </a:lnTo>
                <a:lnTo>
                  <a:pt x="815" y="12227"/>
                </a:lnTo>
                <a:lnTo>
                  <a:pt x="489" y="13111"/>
                </a:lnTo>
                <a:lnTo>
                  <a:pt x="144" y="13945"/>
                </a:lnTo>
                <a:lnTo>
                  <a:pt x="0" y="14703"/>
                </a:lnTo>
                <a:lnTo>
                  <a:pt x="72" y="15385"/>
                </a:lnTo>
                <a:lnTo>
                  <a:pt x="199" y="16117"/>
                </a:lnTo>
                <a:lnTo>
                  <a:pt x="199" y="16875"/>
                </a:lnTo>
                <a:lnTo>
                  <a:pt x="144" y="17557"/>
                </a:lnTo>
                <a:lnTo>
                  <a:pt x="181" y="18012"/>
                </a:lnTo>
                <a:lnTo>
                  <a:pt x="380" y="18290"/>
                </a:lnTo>
                <a:lnTo>
                  <a:pt x="670" y="18543"/>
                </a:lnTo>
                <a:lnTo>
                  <a:pt x="851" y="18694"/>
                </a:lnTo>
                <a:lnTo>
                  <a:pt x="978" y="18896"/>
                </a:lnTo>
                <a:lnTo>
                  <a:pt x="1087" y="19098"/>
                </a:lnTo>
                <a:lnTo>
                  <a:pt x="1232" y="19326"/>
                </a:lnTo>
                <a:lnTo>
                  <a:pt x="1377" y="19528"/>
                </a:lnTo>
                <a:lnTo>
                  <a:pt x="1594" y="19680"/>
                </a:lnTo>
                <a:lnTo>
                  <a:pt x="1793" y="19831"/>
                </a:lnTo>
                <a:lnTo>
                  <a:pt x="2120" y="19882"/>
                </a:lnTo>
                <a:lnTo>
                  <a:pt x="2428" y="19932"/>
                </a:lnTo>
                <a:lnTo>
                  <a:pt x="2826" y="20084"/>
                </a:lnTo>
                <a:lnTo>
                  <a:pt x="3207" y="20261"/>
                </a:lnTo>
                <a:lnTo>
                  <a:pt x="3642" y="20463"/>
                </a:lnTo>
                <a:lnTo>
                  <a:pt x="4022" y="20614"/>
                </a:lnTo>
                <a:lnTo>
                  <a:pt x="4421" y="20715"/>
                </a:lnTo>
                <a:lnTo>
                  <a:pt x="4693" y="20766"/>
                </a:lnTo>
                <a:lnTo>
                  <a:pt x="4946" y="20614"/>
                </a:lnTo>
                <a:lnTo>
                  <a:pt x="5200" y="20463"/>
                </a:lnTo>
                <a:lnTo>
                  <a:pt x="5544" y="20362"/>
                </a:lnTo>
                <a:lnTo>
                  <a:pt x="5943" y="20362"/>
                </a:lnTo>
                <a:lnTo>
                  <a:pt x="6360" y="20362"/>
                </a:lnTo>
                <a:lnTo>
                  <a:pt x="6740" y="20412"/>
                </a:lnTo>
                <a:lnTo>
                  <a:pt x="7067" y="20513"/>
                </a:lnTo>
                <a:lnTo>
                  <a:pt x="7284" y="20564"/>
                </a:lnTo>
                <a:lnTo>
                  <a:pt x="7357" y="20614"/>
                </a:lnTo>
                <a:lnTo>
                  <a:pt x="7520" y="20463"/>
                </a:lnTo>
                <a:lnTo>
                  <a:pt x="7737" y="20412"/>
                </a:lnTo>
                <a:lnTo>
                  <a:pt x="7991" y="20412"/>
                </a:lnTo>
                <a:lnTo>
                  <a:pt x="8190" y="20412"/>
                </a:lnTo>
                <a:lnTo>
                  <a:pt x="8408" y="20463"/>
                </a:lnTo>
                <a:lnTo>
                  <a:pt x="8625" y="20412"/>
                </a:lnTo>
                <a:lnTo>
                  <a:pt x="8770" y="20362"/>
                </a:lnTo>
                <a:lnTo>
                  <a:pt x="8842" y="20210"/>
                </a:lnTo>
                <a:lnTo>
                  <a:pt x="8933" y="20033"/>
                </a:lnTo>
                <a:lnTo>
                  <a:pt x="9114" y="19882"/>
                </a:lnTo>
                <a:lnTo>
                  <a:pt x="9332" y="19730"/>
                </a:lnTo>
                <a:lnTo>
                  <a:pt x="9549" y="19578"/>
                </a:lnTo>
                <a:lnTo>
                  <a:pt x="9785" y="19477"/>
                </a:lnTo>
                <a:lnTo>
                  <a:pt x="9966" y="19326"/>
                </a:lnTo>
                <a:lnTo>
                  <a:pt x="10075" y="19174"/>
                </a:lnTo>
                <a:lnTo>
                  <a:pt x="10111" y="18997"/>
                </a:lnTo>
                <a:lnTo>
                  <a:pt x="10111" y="19048"/>
                </a:lnTo>
                <a:lnTo>
                  <a:pt x="10183" y="19225"/>
                </a:lnTo>
                <a:lnTo>
                  <a:pt x="10256" y="19427"/>
                </a:lnTo>
                <a:lnTo>
                  <a:pt x="10419" y="19680"/>
                </a:lnTo>
                <a:lnTo>
                  <a:pt x="10636" y="19882"/>
                </a:lnTo>
                <a:lnTo>
                  <a:pt x="10854" y="20033"/>
                </a:lnTo>
                <a:lnTo>
                  <a:pt x="10963" y="20084"/>
                </a:lnTo>
                <a:lnTo>
                  <a:pt x="11035" y="20084"/>
                </a:lnTo>
                <a:lnTo>
                  <a:pt x="11198" y="19730"/>
                </a:lnTo>
                <a:lnTo>
                  <a:pt x="11343" y="19578"/>
                </a:lnTo>
                <a:lnTo>
                  <a:pt x="11524" y="19528"/>
                </a:lnTo>
                <a:lnTo>
                  <a:pt x="11778" y="19376"/>
                </a:lnTo>
                <a:lnTo>
                  <a:pt x="11796" y="19427"/>
                </a:lnTo>
                <a:lnTo>
                  <a:pt x="11941" y="19528"/>
                </a:lnTo>
                <a:lnTo>
                  <a:pt x="12086" y="19680"/>
                </a:lnTo>
                <a:lnTo>
                  <a:pt x="12304" y="19882"/>
                </a:lnTo>
                <a:lnTo>
                  <a:pt x="12485" y="20084"/>
                </a:lnTo>
                <a:lnTo>
                  <a:pt x="12684" y="20261"/>
                </a:lnTo>
                <a:lnTo>
                  <a:pt x="12865" y="20463"/>
                </a:lnTo>
                <a:lnTo>
                  <a:pt x="12974" y="20564"/>
                </a:lnTo>
                <a:lnTo>
                  <a:pt x="13191" y="20715"/>
                </a:lnTo>
                <a:lnTo>
                  <a:pt x="13391" y="20766"/>
                </a:lnTo>
                <a:lnTo>
                  <a:pt x="13608" y="20766"/>
                </a:lnTo>
                <a:lnTo>
                  <a:pt x="13898" y="20766"/>
                </a:lnTo>
                <a:lnTo>
                  <a:pt x="14134" y="20766"/>
                </a:lnTo>
                <a:lnTo>
                  <a:pt x="14387" y="20766"/>
                </a:lnTo>
                <a:lnTo>
                  <a:pt x="14641" y="20867"/>
                </a:lnTo>
                <a:lnTo>
                  <a:pt x="14877" y="21069"/>
                </a:lnTo>
                <a:lnTo>
                  <a:pt x="15094" y="21246"/>
                </a:lnTo>
                <a:lnTo>
                  <a:pt x="15312" y="21448"/>
                </a:lnTo>
                <a:lnTo>
                  <a:pt x="15511" y="21549"/>
                </a:lnTo>
                <a:lnTo>
                  <a:pt x="15692" y="21600"/>
                </a:lnTo>
                <a:lnTo>
                  <a:pt x="15910" y="21600"/>
                </a:lnTo>
                <a:lnTo>
                  <a:pt x="16145" y="21600"/>
                </a:lnTo>
                <a:lnTo>
                  <a:pt x="16399" y="21498"/>
                </a:lnTo>
                <a:lnTo>
                  <a:pt x="16725" y="21347"/>
                </a:lnTo>
                <a:lnTo>
                  <a:pt x="17033" y="21246"/>
                </a:lnTo>
                <a:lnTo>
                  <a:pt x="17395" y="21170"/>
                </a:lnTo>
                <a:lnTo>
                  <a:pt x="17776" y="21120"/>
                </a:lnTo>
                <a:lnTo>
                  <a:pt x="18175" y="21069"/>
                </a:lnTo>
                <a:lnTo>
                  <a:pt x="18519" y="21018"/>
                </a:lnTo>
                <a:lnTo>
                  <a:pt x="18845" y="20968"/>
                </a:lnTo>
                <a:lnTo>
                  <a:pt x="19081" y="20867"/>
                </a:lnTo>
                <a:lnTo>
                  <a:pt x="19262" y="20715"/>
                </a:lnTo>
                <a:lnTo>
                  <a:pt x="19479" y="20362"/>
                </a:lnTo>
                <a:lnTo>
                  <a:pt x="19733" y="20084"/>
                </a:lnTo>
                <a:lnTo>
                  <a:pt x="19932" y="19831"/>
                </a:lnTo>
                <a:lnTo>
                  <a:pt x="20186" y="19578"/>
                </a:lnTo>
                <a:lnTo>
                  <a:pt x="20404" y="19326"/>
                </a:lnTo>
                <a:lnTo>
                  <a:pt x="20567" y="19048"/>
                </a:lnTo>
                <a:lnTo>
                  <a:pt x="20712" y="18745"/>
                </a:lnTo>
                <a:lnTo>
                  <a:pt x="20784" y="18391"/>
                </a:lnTo>
                <a:lnTo>
                  <a:pt x="21002" y="17305"/>
                </a:lnTo>
                <a:lnTo>
                  <a:pt x="21273" y="16319"/>
                </a:lnTo>
                <a:lnTo>
                  <a:pt x="21527" y="15334"/>
                </a:lnTo>
                <a:lnTo>
                  <a:pt x="21600" y="14197"/>
                </a:lnTo>
                <a:lnTo>
                  <a:pt x="21491" y="13313"/>
                </a:lnTo>
                <a:lnTo>
                  <a:pt x="21310" y="12858"/>
                </a:lnTo>
                <a:lnTo>
                  <a:pt x="21146" y="12682"/>
                </a:lnTo>
                <a:lnTo>
                  <a:pt x="20929" y="12328"/>
                </a:lnTo>
                <a:lnTo>
                  <a:pt x="20820" y="11873"/>
                </a:lnTo>
                <a:lnTo>
                  <a:pt x="20748" y="11494"/>
                </a:lnTo>
                <a:lnTo>
                  <a:pt x="20639" y="11191"/>
                </a:lnTo>
                <a:lnTo>
                  <a:pt x="20367" y="10837"/>
                </a:lnTo>
                <a:lnTo>
                  <a:pt x="19969" y="10509"/>
                </a:lnTo>
                <a:lnTo>
                  <a:pt x="19787" y="10509"/>
                </a:lnTo>
                <a:lnTo>
                  <a:pt x="19697" y="10509"/>
                </a:lnTo>
                <a:lnTo>
                  <a:pt x="19479" y="10307"/>
                </a:lnTo>
                <a:lnTo>
                  <a:pt x="19896" y="9423"/>
                </a:lnTo>
                <a:lnTo>
                  <a:pt x="19787" y="9271"/>
                </a:lnTo>
                <a:lnTo>
                  <a:pt x="19661" y="9170"/>
                </a:lnTo>
                <a:lnTo>
                  <a:pt x="19552" y="9120"/>
                </a:lnTo>
                <a:lnTo>
                  <a:pt x="19443" y="9069"/>
                </a:lnTo>
                <a:lnTo>
                  <a:pt x="19298" y="9018"/>
                </a:lnTo>
                <a:lnTo>
                  <a:pt x="19117" y="8968"/>
                </a:lnTo>
                <a:lnTo>
                  <a:pt x="18990" y="8917"/>
                </a:lnTo>
                <a:lnTo>
                  <a:pt x="18773" y="8816"/>
                </a:lnTo>
                <a:lnTo>
                  <a:pt x="19226" y="8488"/>
                </a:lnTo>
                <a:lnTo>
                  <a:pt x="20150" y="7680"/>
                </a:lnTo>
                <a:lnTo>
                  <a:pt x="20005" y="6214"/>
                </a:lnTo>
                <a:lnTo>
                  <a:pt x="20186" y="5658"/>
                </a:lnTo>
                <a:lnTo>
                  <a:pt x="20222" y="5128"/>
                </a:lnTo>
                <a:lnTo>
                  <a:pt x="20150" y="4623"/>
                </a:lnTo>
                <a:lnTo>
                  <a:pt x="20005" y="4193"/>
                </a:lnTo>
                <a:lnTo>
                  <a:pt x="19896" y="3738"/>
                </a:lnTo>
                <a:lnTo>
                  <a:pt x="19896" y="3258"/>
                </a:lnTo>
                <a:lnTo>
                  <a:pt x="19860" y="2703"/>
                </a:lnTo>
                <a:lnTo>
                  <a:pt x="19661" y="2021"/>
                </a:lnTo>
                <a:lnTo>
                  <a:pt x="19371" y="1515"/>
                </a:lnTo>
                <a:lnTo>
                  <a:pt x="19117" y="1237"/>
                </a:lnTo>
                <a:lnTo>
                  <a:pt x="18918" y="985"/>
                </a:lnTo>
                <a:lnTo>
                  <a:pt x="18700" y="530"/>
                </a:lnTo>
                <a:lnTo>
                  <a:pt x="18555" y="277"/>
                </a:lnTo>
                <a:lnTo>
                  <a:pt x="18374" y="101"/>
                </a:lnTo>
                <a:lnTo>
                  <a:pt x="18175" y="0"/>
                </a:lnTo>
                <a:lnTo>
                  <a:pt x="17921" y="0"/>
                </a:lnTo>
                <a:lnTo>
                  <a:pt x="17667" y="0"/>
                </a:lnTo>
                <a:lnTo>
                  <a:pt x="17359" y="101"/>
                </a:lnTo>
                <a:lnTo>
                  <a:pt x="17069" y="202"/>
                </a:lnTo>
                <a:lnTo>
                  <a:pt x="16725" y="277"/>
                </a:lnTo>
                <a:lnTo>
                  <a:pt x="16399" y="378"/>
                </a:lnTo>
                <a:lnTo>
                  <a:pt x="16181" y="479"/>
                </a:lnTo>
                <a:lnTo>
                  <a:pt x="16018" y="581"/>
                </a:lnTo>
                <a:lnTo>
                  <a:pt x="15837" y="581"/>
                </a:lnTo>
                <a:lnTo>
                  <a:pt x="15656" y="581"/>
                </a:lnTo>
                <a:lnTo>
                  <a:pt x="15420" y="530"/>
                </a:lnTo>
                <a:lnTo>
                  <a:pt x="15130" y="429"/>
                </a:lnTo>
                <a:lnTo>
                  <a:pt x="14768" y="277"/>
                </a:lnTo>
                <a:lnTo>
                  <a:pt x="14424" y="101"/>
                </a:lnTo>
                <a:lnTo>
                  <a:pt x="14134" y="101"/>
                </a:lnTo>
                <a:lnTo>
                  <a:pt x="13934" y="277"/>
                </a:lnTo>
                <a:lnTo>
                  <a:pt x="13789" y="581"/>
                </a:lnTo>
                <a:lnTo>
                  <a:pt x="13644" y="934"/>
                </a:lnTo>
                <a:lnTo>
                  <a:pt x="13463" y="1313"/>
                </a:lnTo>
                <a:lnTo>
                  <a:pt x="13282" y="1566"/>
                </a:lnTo>
                <a:lnTo>
                  <a:pt x="13046" y="1717"/>
                </a:lnTo>
                <a:lnTo>
                  <a:pt x="12720" y="1970"/>
                </a:lnTo>
                <a:lnTo>
                  <a:pt x="12485" y="2450"/>
                </a:lnTo>
                <a:lnTo>
                  <a:pt x="12340" y="3107"/>
                </a:lnTo>
                <a:lnTo>
                  <a:pt x="12231" y="3890"/>
                </a:lnTo>
                <a:lnTo>
                  <a:pt x="12195" y="4673"/>
                </a:lnTo>
                <a:lnTo>
                  <a:pt x="12267" y="5381"/>
                </a:lnTo>
                <a:lnTo>
                  <a:pt x="12376" y="5911"/>
                </a:lnTo>
                <a:lnTo>
                  <a:pt x="12575" y="6214"/>
                </a:lnTo>
                <a:lnTo>
                  <a:pt x="12376" y="5962"/>
                </a:lnTo>
                <a:lnTo>
                  <a:pt x="12122" y="5810"/>
                </a:lnTo>
                <a:lnTo>
                  <a:pt x="11905" y="5709"/>
                </a:lnTo>
                <a:lnTo>
                  <a:pt x="11706" y="5608"/>
                </a:lnTo>
                <a:lnTo>
                  <a:pt x="11452" y="5507"/>
                </a:lnTo>
                <a:lnTo>
                  <a:pt x="11271" y="5330"/>
                </a:lnTo>
                <a:lnTo>
                  <a:pt x="11089" y="5027"/>
                </a:lnTo>
                <a:lnTo>
                  <a:pt x="10926" y="4623"/>
                </a:lnTo>
                <a:lnTo>
                  <a:pt x="10781" y="4244"/>
                </a:lnTo>
                <a:lnTo>
                  <a:pt x="10600" y="3991"/>
                </a:lnTo>
                <a:lnTo>
                  <a:pt x="10419" y="3890"/>
                </a:lnTo>
                <a:lnTo>
                  <a:pt x="10292" y="3840"/>
                </a:lnTo>
                <a:lnTo>
                  <a:pt x="10111" y="3840"/>
                </a:lnTo>
                <a:lnTo>
                  <a:pt x="9966" y="3890"/>
                </a:lnTo>
                <a:lnTo>
                  <a:pt x="9821" y="3890"/>
                </a:lnTo>
                <a:lnTo>
                  <a:pt x="9712" y="3840"/>
                </a:lnTo>
                <a:lnTo>
                  <a:pt x="9513" y="3688"/>
                </a:lnTo>
                <a:lnTo>
                  <a:pt x="9295" y="3688"/>
                </a:lnTo>
                <a:lnTo>
                  <a:pt x="9114" y="3738"/>
                </a:lnTo>
                <a:lnTo>
                  <a:pt x="8933" y="3840"/>
                </a:lnTo>
                <a:lnTo>
                  <a:pt x="8770" y="3941"/>
                </a:lnTo>
                <a:lnTo>
                  <a:pt x="8553" y="4042"/>
                </a:lnTo>
                <a:lnTo>
                  <a:pt x="8299" y="4092"/>
                </a:lnTo>
                <a:lnTo>
                  <a:pt x="8027" y="4042"/>
                </a:lnTo>
                <a:lnTo>
                  <a:pt x="7592" y="3941"/>
                </a:lnTo>
                <a:lnTo>
                  <a:pt x="7248" y="3991"/>
                </a:lnTo>
                <a:lnTo>
                  <a:pt x="6994" y="4092"/>
                </a:lnTo>
                <a:lnTo>
                  <a:pt x="6740" y="4294"/>
                </a:lnTo>
                <a:lnTo>
                  <a:pt x="6577" y="4471"/>
                </a:lnTo>
                <a:lnTo>
                  <a:pt x="6396" y="4623"/>
                </a:lnTo>
                <a:lnTo>
                  <a:pt x="6215" y="4774"/>
                </a:lnTo>
                <a:lnTo>
                  <a:pt x="6034" y="4774"/>
                </a:lnTo>
                <a:lnTo>
                  <a:pt x="5798" y="4825"/>
                </a:lnTo>
                <a:lnTo>
                  <a:pt x="5472" y="5027"/>
                </a:lnTo>
                <a:lnTo>
                  <a:pt x="5164" y="5381"/>
                </a:lnTo>
                <a:lnTo>
                  <a:pt x="4802" y="5760"/>
                </a:lnTo>
                <a:lnTo>
                  <a:pt x="4457" y="6265"/>
                </a:lnTo>
                <a:lnTo>
                  <a:pt x="4167" y="6795"/>
                </a:lnTo>
                <a:lnTo>
                  <a:pt x="3877" y="7351"/>
                </a:lnTo>
                <a:lnTo>
                  <a:pt x="3714" y="7882"/>
                </a:lnTo>
                <a:lnTo>
                  <a:pt x="3606" y="8084"/>
                </a:lnTo>
                <a:lnTo>
                  <a:pt x="3461" y="8286"/>
                </a:lnTo>
                <a:lnTo>
                  <a:pt x="3207" y="8437"/>
                </a:lnTo>
                <a:lnTo>
                  <a:pt x="2971" y="8640"/>
                </a:lnTo>
                <a:lnTo>
                  <a:pt x="2681" y="8816"/>
                </a:lnTo>
                <a:lnTo>
                  <a:pt x="2391" y="8968"/>
                </a:lnTo>
                <a:lnTo>
                  <a:pt x="2120" y="9120"/>
                </a:lnTo>
                <a:lnTo>
                  <a:pt x="1866" y="9271"/>
                </a:lnTo>
                <a:lnTo>
                  <a:pt x="1485" y="9473"/>
                </a:lnTo>
                <a:lnTo>
                  <a:pt x="1232" y="9701"/>
                </a:lnTo>
                <a:lnTo>
                  <a:pt x="1051" y="10105"/>
                </a:lnTo>
                <a:lnTo>
                  <a:pt x="924" y="10938"/>
                </a:lnTo>
                <a:close/>
              </a:path>
            </a:pathLst>
          </a:custGeom>
          <a:solidFill>
            <a:srgbClr val="ffffff"/>
          </a:solidFill>
          <a:ln w="93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92" name="CustomShape 64"/>
          <p:cNvSpPr/>
          <p:nvPr/>
        </p:nvSpPr>
        <p:spPr>
          <a:xfrm>
            <a:off x="7120080" y="2489760"/>
            <a:ext cx="86760" cy="122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4774" y="0"/>
                </a:moveTo>
                <a:lnTo>
                  <a:pt x="1818" y="591"/>
                </a:lnTo>
                <a:lnTo>
                  <a:pt x="454" y="1479"/>
                </a:lnTo>
                <a:lnTo>
                  <a:pt x="0" y="2367"/>
                </a:lnTo>
                <a:lnTo>
                  <a:pt x="0" y="3402"/>
                </a:lnTo>
                <a:lnTo>
                  <a:pt x="2501" y="3994"/>
                </a:lnTo>
                <a:lnTo>
                  <a:pt x="5229" y="4882"/>
                </a:lnTo>
                <a:lnTo>
                  <a:pt x="7957" y="5769"/>
                </a:lnTo>
                <a:lnTo>
                  <a:pt x="9776" y="6657"/>
                </a:lnTo>
                <a:lnTo>
                  <a:pt x="11368" y="7545"/>
                </a:lnTo>
                <a:lnTo>
                  <a:pt x="12732" y="8728"/>
                </a:lnTo>
                <a:lnTo>
                  <a:pt x="13642" y="9764"/>
                </a:lnTo>
                <a:lnTo>
                  <a:pt x="13642" y="10947"/>
                </a:lnTo>
                <a:lnTo>
                  <a:pt x="13642" y="13315"/>
                </a:lnTo>
                <a:lnTo>
                  <a:pt x="14096" y="15090"/>
                </a:lnTo>
                <a:lnTo>
                  <a:pt x="14096" y="17013"/>
                </a:lnTo>
                <a:lnTo>
                  <a:pt x="13642" y="18493"/>
                </a:lnTo>
                <a:lnTo>
                  <a:pt x="12732" y="19972"/>
                </a:lnTo>
                <a:lnTo>
                  <a:pt x="13187" y="21304"/>
                </a:lnTo>
                <a:lnTo>
                  <a:pt x="14096" y="21600"/>
                </a:lnTo>
                <a:lnTo>
                  <a:pt x="16370" y="20860"/>
                </a:lnTo>
                <a:lnTo>
                  <a:pt x="19098" y="19084"/>
                </a:lnTo>
                <a:lnTo>
                  <a:pt x="20463" y="17901"/>
                </a:lnTo>
                <a:lnTo>
                  <a:pt x="21145" y="16126"/>
                </a:lnTo>
                <a:lnTo>
                  <a:pt x="21600" y="13315"/>
                </a:lnTo>
                <a:lnTo>
                  <a:pt x="21145" y="10356"/>
                </a:lnTo>
                <a:lnTo>
                  <a:pt x="20008" y="8728"/>
                </a:lnTo>
                <a:lnTo>
                  <a:pt x="18644" y="7249"/>
                </a:lnTo>
                <a:lnTo>
                  <a:pt x="17280" y="4586"/>
                </a:lnTo>
                <a:lnTo>
                  <a:pt x="15461" y="2367"/>
                </a:lnTo>
                <a:lnTo>
                  <a:pt x="11823" y="887"/>
                </a:lnTo>
                <a:lnTo>
                  <a:pt x="7957" y="0"/>
                </a:lnTo>
                <a:lnTo>
                  <a:pt x="4774" y="0"/>
                </a:lnTo>
                <a:close/>
              </a:path>
            </a:pathLst>
          </a:custGeom>
          <a:solidFill>
            <a:srgbClr val="000000"/>
          </a:solidFill>
          <a:ln w="93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93" name="CustomShape 65"/>
          <p:cNvSpPr/>
          <p:nvPr/>
        </p:nvSpPr>
        <p:spPr>
          <a:xfrm>
            <a:off x="7059240" y="2604960"/>
            <a:ext cx="165240" cy="1530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20670" y="332"/>
                </a:moveTo>
                <a:lnTo>
                  <a:pt x="21600" y="2104"/>
                </a:lnTo>
                <a:lnTo>
                  <a:pt x="21135" y="4098"/>
                </a:lnTo>
                <a:lnTo>
                  <a:pt x="20438" y="6203"/>
                </a:lnTo>
                <a:lnTo>
                  <a:pt x="19974" y="9083"/>
                </a:lnTo>
                <a:lnTo>
                  <a:pt x="19741" y="11852"/>
                </a:lnTo>
                <a:lnTo>
                  <a:pt x="18812" y="14178"/>
                </a:lnTo>
                <a:lnTo>
                  <a:pt x="17070" y="16172"/>
                </a:lnTo>
                <a:lnTo>
                  <a:pt x="14748" y="17944"/>
                </a:lnTo>
                <a:lnTo>
                  <a:pt x="12774" y="18720"/>
                </a:lnTo>
                <a:lnTo>
                  <a:pt x="10451" y="19606"/>
                </a:lnTo>
                <a:lnTo>
                  <a:pt x="8245" y="20492"/>
                </a:lnTo>
                <a:lnTo>
                  <a:pt x="6154" y="21156"/>
                </a:lnTo>
                <a:lnTo>
                  <a:pt x="4180" y="21378"/>
                </a:lnTo>
                <a:lnTo>
                  <a:pt x="2322" y="21600"/>
                </a:lnTo>
                <a:lnTo>
                  <a:pt x="1161" y="21378"/>
                </a:lnTo>
                <a:lnTo>
                  <a:pt x="464" y="20713"/>
                </a:lnTo>
                <a:lnTo>
                  <a:pt x="0" y="19163"/>
                </a:lnTo>
                <a:lnTo>
                  <a:pt x="0" y="18387"/>
                </a:lnTo>
                <a:lnTo>
                  <a:pt x="696" y="18166"/>
                </a:lnTo>
                <a:lnTo>
                  <a:pt x="2090" y="18166"/>
                </a:lnTo>
                <a:lnTo>
                  <a:pt x="3019" y="18387"/>
                </a:lnTo>
                <a:lnTo>
                  <a:pt x="3948" y="18387"/>
                </a:lnTo>
                <a:lnTo>
                  <a:pt x="4761" y="18387"/>
                </a:lnTo>
                <a:lnTo>
                  <a:pt x="5922" y="18387"/>
                </a:lnTo>
                <a:lnTo>
                  <a:pt x="6851" y="18166"/>
                </a:lnTo>
                <a:lnTo>
                  <a:pt x="8012" y="17723"/>
                </a:lnTo>
                <a:lnTo>
                  <a:pt x="8941" y="17280"/>
                </a:lnTo>
                <a:lnTo>
                  <a:pt x="9987" y="16615"/>
                </a:lnTo>
                <a:lnTo>
                  <a:pt x="12077" y="15507"/>
                </a:lnTo>
                <a:lnTo>
                  <a:pt x="13006" y="14400"/>
                </a:lnTo>
                <a:lnTo>
                  <a:pt x="13703" y="12960"/>
                </a:lnTo>
                <a:lnTo>
                  <a:pt x="14748" y="10301"/>
                </a:lnTo>
                <a:lnTo>
                  <a:pt x="15677" y="9304"/>
                </a:lnTo>
                <a:lnTo>
                  <a:pt x="16838" y="8196"/>
                </a:lnTo>
                <a:lnTo>
                  <a:pt x="17535" y="6424"/>
                </a:lnTo>
                <a:lnTo>
                  <a:pt x="18000" y="3655"/>
                </a:lnTo>
                <a:lnTo>
                  <a:pt x="18232" y="1661"/>
                </a:lnTo>
                <a:lnTo>
                  <a:pt x="18812" y="332"/>
                </a:lnTo>
                <a:lnTo>
                  <a:pt x="19741" y="0"/>
                </a:lnTo>
                <a:lnTo>
                  <a:pt x="20670" y="332"/>
                </a:lnTo>
                <a:close/>
              </a:path>
            </a:pathLst>
          </a:custGeom>
          <a:solidFill>
            <a:srgbClr val="000000"/>
          </a:solidFill>
          <a:ln w="93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94" name="CustomShape 66"/>
          <p:cNvSpPr/>
          <p:nvPr/>
        </p:nvSpPr>
        <p:spPr>
          <a:xfrm>
            <a:off x="6536520" y="1792800"/>
            <a:ext cx="182520" cy="1836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21600" y="955"/>
                </a:moveTo>
                <a:lnTo>
                  <a:pt x="20656" y="1242"/>
                </a:lnTo>
                <a:lnTo>
                  <a:pt x="19607" y="1815"/>
                </a:lnTo>
                <a:lnTo>
                  <a:pt x="18559" y="2389"/>
                </a:lnTo>
                <a:lnTo>
                  <a:pt x="17300" y="2962"/>
                </a:lnTo>
                <a:lnTo>
                  <a:pt x="16357" y="3727"/>
                </a:lnTo>
                <a:lnTo>
                  <a:pt x="15308" y="4492"/>
                </a:lnTo>
                <a:lnTo>
                  <a:pt x="14469" y="5065"/>
                </a:lnTo>
                <a:lnTo>
                  <a:pt x="13631" y="5734"/>
                </a:lnTo>
                <a:lnTo>
                  <a:pt x="11848" y="6881"/>
                </a:lnTo>
                <a:lnTo>
                  <a:pt x="9961" y="7646"/>
                </a:lnTo>
                <a:lnTo>
                  <a:pt x="8598" y="8219"/>
                </a:lnTo>
                <a:lnTo>
                  <a:pt x="7968" y="9461"/>
                </a:lnTo>
                <a:lnTo>
                  <a:pt x="7549" y="11182"/>
                </a:lnTo>
                <a:lnTo>
                  <a:pt x="6920" y="12902"/>
                </a:lnTo>
                <a:lnTo>
                  <a:pt x="6081" y="14527"/>
                </a:lnTo>
                <a:lnTo>
                  <a:pt x="4823" y="15865"/>
                </a:lnTo>
                <a:lnTo>
                  <a:pt x="4299" y="17012"/>
                </a:lnTo>
                <a:lnTo>
                  <a:pt x="4299" y="18254"/>
                </a:lnTo>
                <a:lnTo>
                  <a:pt x="4299" y="19592"/>
                </a:lnTo>
                <a:lnTo>
                  <a:pt x="3460" y="20930"/>
                </a:lnTo>
                <a:lnTo>
                  <a:pt x="1992" y="21600"/>
                </a:lnTo>
                <a:lnTo>
                  <a:pt x="943" y="21408"/>
                </a:lnTo>
                <a:lnTo>
                  <a:pt x="314" y="20548"/>
                </a:lnTo>
                <a:lnTo>
                  <a:pt x="0" y="19210"/>
                </a:lnTo>
                <a:lnTo>
                  <a:pt x="524" y="17107"/>
                </a:lnTo>
                <a:lnTo>
                  <a:pt x="1782" y="14718"/>
                </a:lnTo>
                <a:lnTo>
                  <a:pt x="3040" y="12138"/>
                </a:lnTo>
                <a:lnTo>
                  <a:pt x="3669" y="10226"/>
                </a:lnTo>
                <a:lnTo>
                  <a:pt x="3669" y="9461"/>
                </a:lnTo>
                <a:lnTo>
                  <a:pt x="3879" y="8792"/>
                </a:lnTo>
                <a:lnTo>
                  <a:pt x="4508" y="7837"/>
                </a:lnTo>
                <a:lnTo>
                  <a:pt x="5033" y="7072"/>
                </a:lnTo>
                <a:lnTo>
                  <a:pt x="6081" y="6307"/>
                </a:lnTo>
                <a:lnTo>
                  <a:pt x="7130" y="5543"/>
                </a:lnTo>
                <a:lnTo>
                  <a:pt x="8388" y="5065"/>
                </a:lnTo>
                <a:lnTo>
                  <a:pt x="9541" y="4492"/>
                </a:lnTo>
                <a:lnTo>
                  <a:pt x="10800" y="3918"/>
                </a:lnTo>
                <a:lnTo>
                  <a:pt x="12058" y="2962"/>
                </a:lnTo>
                <a:lnTo>
                  <a:pt x="13211" y="2007"/>
                </a:lnTo>
                <a:lnTo>
                  <a:pt x="14469" y="955"/>
                </a:lnTo>
                <a:lnTo>
                  <a:pt x="15937" y="382"/>
                </a:lnTo>
                <a:lnTo>
                  <a:pt x="17510" y="0"/>
                </a:lnTo>
                <a:lnTo>
                  <a:pt x="19607" y="0"/>
                </a:lnTo>
                <a:lnTo>
                  <a:pt x="21600" y="955"/>
                </a:lnTo>
                <a:close/>
              </a:path>
            </a:pathLst>
          </a:custGeom>
          <a:solidFill>
            <a:srgbClr val="000000"/>
          </a:solidFill>
          <a:ln w="93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95" name="CustomShape 67"/>
          <p:cNvSpPr/>
          <p:nvPr/>
        </p:nvSpPr>
        <p:spPr>
          <a:xfrm>
            <a:off x="5412600" y="2459160"/>
            <a:ext cx="138960" cy="1450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21600" y="2136"/>
                </a:moveTo>
                <a:lnTo>
                  <a:pt x="20383" y="2610"/>
                </a:lnTo>
                <a:lnTo>
                  <a:pt x="19014" y="2373"/>
                </a:lnTo>
                <a:lnTo>
                  <a:pt x="17188" y="2610"/>
                </a:lnTo>
                <a:lnTo>
                  <a:pt x="14754" y="3679"/>
                </a:lnTo>
                <a:lnTo>
                  <a:pt x="12777" y="5103"/>
                </a:lnTo>
                <a:lnTo>
                  <a:pt x="11864" y="5578"/>
                </a:lnTo>
                <a:lnTo>
                  <a:pt x="11560" y="6052"/>
                </a:lnTo>
                <a:lnTo>
                  <a:pt x="11560" y="7002"/>
                </a:lnTo>
                <a:lnTo>
                  <a:pt x="10647" y="8307"/>
                </a:lnTo>
                <a:lnTo>
                  <a:pt x="9430" y="9257"/>
                </a:lnTo>
                <a:lnTo>
                  <a:pt x="7757" y="10443"/>
                </a:lnTo>
                <a:lnTo>
                  <a:pt x="6236" y="11630"/>
                </a:lnTo>
                <a:lnTo>
                  <a:pt x="5323" y="12936"/>
                </a:lnTo>
                <a:lnTo>
                  <a:pt x="4715" y="14360"/>
                </a:lnTo>
                <a:lnTo>
                  <a:pt x="4715" y="15784"/>
                </a:lnTo>
                <a:lnTo>
                  <a:pt x="4715" y="17446"/>
                </a:lnTo>
                <a:lnTo>
                  <a:pt x="4715" y="18276"/>
                </a:lnTo>
                <a:lnTo>
                  <a:pt x="3802" y="19226"/>
                </a:lnTo>
                <a:lnTo>
                  <a:pt x="2585" y="20175"/>
                </a:lnTo>
                <a:lnTo>
                  <a:pt x="1521" y="21600"/>
                </a:lnTo>
                <a:lnTo>
                  <a:pt x="608" y="19701"/>
                </a:lnTo>
                <a:lnTo>
                  <a:pt x="0" y="17208"/>
                </a:lnTo>
                <a:lnTo>
                  <a:pt x="0" y="14360"/>
                </a:lnTo>
                <a:lnTo>
                  <a:pt x="1216" y="11393"/>
                </a:lnTo>
                <a:lnTo>
                  <a:pt x="2585" y="9494"/>
                </a:lnTo>
                <a:lnTo>
                  <a:pt x="4107" y="8070"/>
                </a:lnTo>
                <a:lnTo>
                  <a:pt x="5323" y="6764"/>
                </a:lnTo>
                <a:lnTo>
                  <a:pt x="5932" y="5578"/>
                </a:lnTo>
                <a:lnTo>
                  <a:pt x="6845" y="3679"/>
                </a:lnTo>
                <a:lnTo>
                  <a:pt x="8214" y="2373"/>
                </a:lnTo>
                <a:lnTo>
                  <a:pt x="10343" y="1186"/>
                </a:lnTo>
                <a:lnTo>
                  <a:pt x="12169" y="712"/>
                </a:lnTo>
                <a:lnTo>
                  <a:pt x="13690" y="712"/>
                </a:lnTo>
                <a:lnTo>
                  <a:pt x="15059" y="474"/>
                </a:lnTo>
                <a:lnTo>
                  <a:pt x="16276" y="0"/>
                </a:lnTo>
                <a:lnTo>
                  <a:pt x="17492" y="0"/>
                </a:lnTo>
                <a:lnTo>
                  <a:pt x="18405" y="0"/>
                </a:lnTo>
                <a:lnTo>
                  <a:pt x="19318" y="237"/>
                </a:lnTo>
                <a:lnTo>
                  <a:pt x="20383" y="949"/>
                </a:lnTo>
                <a:lnTo>
                  <a:pt x="21600" y="2136"/>
                </a:lnTo>
                <a:close/>
              </a:path>
            </a:pathLst>
          </a:custGeom>
          <a:solidFill>
            <a:srgbClr val="000000"/>
          </a:solidFill>
          <a:ln w="93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96" name="CustomShape 68"/>
          <p:cNvSpPr/>
          <p:nvPr/>
        </p:nvSpPr>
        <p:spPr>
          <a:xfrm>
            <a:off x="5430240" y="2597040"/>
            <a:ext cx="60480" cy="838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4320"/>
                </a:moveTo>
                <a:lnTo>
                  <a:pt x="0" y="6593"/>
                </a:lnTo>
                <a:lnTo>
                  <a:pt x="685" y="8867"/>
                </a:lnTo>
                <a:lnTo>
                  <a:pt x="2057" y="11368"/>
                </a:lnTo>
                <a:lnTo>
                  <a:pt x="5485" y="14096"/>
                </a:lnTo>
                <a:lnTo>
                  <a:pt x="8228" y="16825"/>
                </a:lnTo>
                <a:lnTo>
                  <a:pt x="8914" y="18644"/>
                </a:lnTo>
                <a:lnTo>
                  <a:pt x="10285" y="20463"/>
                </a:lnTo>
                <a:lnTo>
                  <a:pt x="14742" y="21600"/>
                </a:lnTo>
                <a:lnTo>
                  <a:pt x="18857" y="21600"/>
                </a:lnTo>
                <a:lnTo>
                  <a:pt x="21600" y="20917"/>
                </a:lnTo>
                <a:lnTo>
                  <a:pt x="21600" y="19553"/>
                </a:lnTo>
                <a:lnTo>
                  <a:pt x="19542" y="18189"/>
                </a:lnTo>
                <a:lnTo>
                  <a:pt x="16800" y="16370"/>
                </a:lnTo>
                <a:lnTo>
                  <a:pt x="14057" y="13187"/>
                </a:lnTo>
                <a:lnTo>
                  <a:pt x="12342" y="10231"/>
                </a:lnTo>
                <a:lnTo>
                  <a:pt x="10285" y="8412"/>
                </a:lnTo>
                <a:lnTo>
                  <a:pt x="6857" y="6138"/>
                </a:lnTo>
                <a:lnTo>
                  <a:pt x="6171" y="2955"/>
                </a:lnTo>
                <a:lnTo>
                  <a:pt x="6171" y="909"/>
                </a:lnTo>
                <a:lnTo>
                  <a:pt x="5485" y="0"/>
                </a:lnTo>
                <a:lnTo>
                  <a:pt x="2742" y="1364"/>
                </a:lnTo>
                <a:lnTo>
                  <a:pt x="685" y="2501"/>
                </a:lnTo>
                <a:lnTo>
                  <a:pt x="0" y="3865"/>
                </a:lnTo>
                <a:lnTo>
                  <a:pt x="0" y="4320"/>
                </a:lnTo>
                <a:close/>
              </a:path>
            </a:pathLst>
          </a:custGeom>
          <a:solidFill>
            <a:srgbClr val="000000"/>
          </a:solidFill>
          <a:ln w="93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97" name="CustomShape 69"/>
          <p:cNvSpPr/>
          <p:nvPr/>
        </p:nvSpPr>
        <p:spPr>
          <a:xfrm>
            <a:off x="5822280" y="2535840"/>
            <a:ext cx="95400" cy="122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21600" y="760"/>
                </a:moveTo>
                <a:lnTo>
                  <a:pt x="17116" y="2585"/>
                </a:lnTo>
                <a:lnTo>
                  <a:pt x="14671" y="3498"/>
                </a:lnTo>
                <a:lnTo>
                  <a:pt x="13652" y="5019"/>
                </a:lnTo>
                <a:lnTo>
                  <a:pt x="12430" y="7909"/>
                </a:lnTo>
                <a:lnTo>
                  <a:pt x="11207" y="12169"/>
                </a:lnTo>
                <a:lnTo>
                  <a:pt x="10799" y="16276"/>
                </a:lnTo>
                <a:lnTo>
                  <a:pt x="9577" y="19470"/>
                </a:lnTo>
                <a:lnTo>
                  <a:pt x="6724" y="21295"/>
                </a:lnTo>
                <a:lnTo>
                  <a:pt x="3260" y="21600"/>
                </a:lnTo>
                <a:lnTo>
                  <a:pt x="815" y="20687"/>
                </a:lnTo>
                <a:lnTo>
                  <a:pt x="0" y="19014"/>
                </a:lnTo>
                <a:lnTo>
                  <a:pt x="2852" y="15667"/>
                </a:lnTo>
                <a:lnTo>
                  <a:pt x="5705" y="12169"/>
                </a:lnTo>
                <a:lnTo>
                  <a:pt x="5909" y="8518"/>
                </a:lnTo>
                <a:lnTo>
                  <a:pt x="5909" y="5628"/>
                </a:lnTo>
                <a:lnTo>
                  <a:pt x="7539" y="2890"/>
                </a:lnTo>
                <a:lnTo>
                  <a:pt x="9169" y="1977"/>
                </a:lnTo>
                <a:lnTo>
                  <a:pt x="10799" y="1064"/>
                </a:lnTo>
                <a:lnTo>
                  <a:pt x="12430" y="608"/>
                </a:lnTo>
                <a:lnTo>
                  <a:pt x="14060" y="0"/>
                </a:lnTo>
                <a:lnTo>
                  <a:pt x="15894" y="0"/>
                </a:lnTo>
                <a:lnTo>
                  <a:pt x="17524" y="0"/>
                </a:lnTo>
                <a:lnTo>
                  <a:pt x="19562" y="304"/>
                </a:lnTo>
                <a:lnTo>
                  <a:pt x="21600" y="760"/>
                </a:lnTo>
                <a:close/>
              </a:path>
            </a:pathLst>
          </a:custGeom>
          <a:solidFill>
            <a:srgbClr val="000000"/>
          </a:solidFill>
          <a:ln w="93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98" name="CustomShape 70"/>
          <p:cNvSpPr/>
          <p:nvPr/>
        </p:nvSpPr>
        <p:spPr>
          <a:xfrm>
            <a:off x="6283800" y="2367360"/>
            <a:ext cx="173880" cy="114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8943" y="0"/>
                </a:moveTo>
                <a:lnTo>
                  <a:pt x="20675" y="1004"/>
                </a:lnTo>
                <a:lnTo>
                  <a:pt x="21600" y="2176"/>
                </a:lnTo>
                <a:lnTo>
                  <a:pt x="21368" y="4186"/>
                </a:lnTo>
                <a:lnTo>
                  <a:pt x="20675" y="5860"/>
                </a:lnTo>
                <a:lnTo>
                  <a:pt x="19405" y="7869"/>
                </a:lnTo>
                <a:lnTo>
                  <a:pt x="18019" y="9376"/>
                </a:lnTo>
                <a:lnTo>
                  <a:pt x="16633" y="10716"/>
                </a:lnTo>
                <a:lnTo>
                  <a:pt x="15709" y="11051"/>
                </a:lnTo>
                <a:lnTo>
                  <a:pt x="14900" y="11386"/>
                </a:lnTo>
                <a:lnTo>
                  <a:pt x="13514" y="12055"/>
                </a:lnTo>
                <a:lnTo>
                  <a:pt x="11897" y="13060"/>
                </a:lnTo>
                <a:lnTo>
                  <a:pt x="10395" y="14399"/>
                </a:lnTo>
                <a:lnTo>
                  <a:pt x="9009" y="15906"/>
                </a:lnTo>
                <a:lnTo>
                  <a:pt x="7854" y="17246"/>
                </a:lnTo>
                <a:lnTo>
                  <a:pt x="6930" y="18586"/>
                </a:lnTo>
                <a:lnTo>
                  <a:pt x="6930" y="19925"/>
                </a:lnTo>
                <a:lnTo>
                  <a:pt x="6699" y="20930"/>
                </a:lnTo>
                <a:lnTo>
                  <a:pt x="6237" y="21265"/>
                </a:lnTo>
                <a:lnTo>
                  <a:pt x="5428" y="21600"/>
                </a:lnTo>
                <a:lnTo>
                  <a:pt x="4273" y="21600"/>
                </a:lnTo>
                <a:lnTo>
                  <a:pt x="2887" y="21600"/>
                </a:lnTo>
                <a:lnTo>
                  <a:pt x="1732" y="21265"/>
                </a:lnTo>
                <a:lnTo>
                  <a:pt x="693" y="20930"/>
                </a:lnTo>
                <a:lnTo>
                  <a:pt x="0" y="20595"/>
                </a:lnTo>
                <a:lnTo>
                  <a:pt x="924" y="18251"/>
                </a:lnTo>
                <a:lnTo>
                  <a:pt x="1732" y="16241"/>
                </a:lnTo>
                <a:lnTo>
                  <a:pt x="2887" y="14399"/>
                </a:lnTo>
                <a:lnTo>
                  <a:pt x="5197" y="12390"/>
                </a:lnTo>
                <a:lnTo>
                  <a:pt x="6468" y="11386"/>
                </a:lnTo>
                <a:lnTo>
                  <a:pt x="7623" y="10046"/>
                </a:lnTo>
                <a:lnTo>
                  <a:pt x="8547" y="8539"/>
                </a:lnTo>
                <a:lnTo>
                  <a:pt x="9240" y="7200"/>
                </a:lnTo>
                <a:lnTo>
                  <a:pt x="9933" y="5860"/>
                </a:lnTo>
                <a:lnTo>
                  <a:pt x="10742" y="4855"/>
                </a:lnTo>
                <a:lnTo>
                  <a:pt x="11666" y="4520"/>
                </a:lnTo>
                <a:lnTo>
                  <a:pt x="13052" y="4520"/>
                </a:lnTo>
                <a:lnTo>
                  <a:pt x="15247" y="4186"/>
                </a:lnTo>
                <a:lnTo>
                  <a:pt x="16864" y="2511"/>
                </a:lnTo>
                <a:lnTo>
                  <a:pt x="18019" y="669"/>
                </a:lnTo>
                <a:lnTo>
                  <a:pt x="18943" y="0"/>
                </a:lnTo>
                <a:close/>
              </a:path>
            </a:pathLst>
          </a:custGeom>
          <a:solidFill>
            <a:srgbClr val="000000"/>
          </a:solidFill>
          <a:ln w="93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99" name="CustomShape 71"/>
          <p:cNvSpPr/>
          <p:nvPr/>
        </p:nvSpPr>
        <p:spPr>
          <a:xfrm>
            <a:off x="5987520" y="1700640"/>
            <a:ext cx="1262880" cy="7120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7820" y="7090"/>
                </a:moveTo>
                <a:lnTo>
                  <a:pt x="7850" y="6057"/>
                </a:lnTo>
                <a:lnTo>
                  <a:pt x="8059" y="5493"/>
                </a:lnTo>
                <a:lnTo>
                  <a:pt x="8282" y="5094"/>
                </a:lnTo>
                <a:lnTo>
                  <a:pt x="8491" y="4437"/>
                </a:lnTo>
                <a:lnTo>
                  <a:pt x="8550" y="4085"/>
                </a:lnTo>
                <a:lnTo>
                  <a:pt x="8639" y="3709"/>
                </a:lnTo>
                <a:lnTo>
                  <a:pt x="8759" y="3333"/>
                </a:lnTo>
                <a:lnTo>
                  <a:pt x="8863" y="3075"/>
                </a:lnTo>
                <a:lnTo>
                  <a:pt x="8982" y="2793"/>
                </a:lnTo>
                <a:lnTo>
                  <a:pt x="9131" y="2559"/>
                </a:lnTo>
                <a:lnTo>
                  <a:pt x="9250" y="2418"/>
                </a:lnTo>
                <a:lnTo>
                  <a:pt x="9369" y="2277"/>
                </a:lnTo>
                <a:lnTo>
                  <a:pt x="9563" y="2160"/>
                </a:lnTo>
                <a:lnTo>
                  <a:pt x="9712" y="2113"/>
                </a:lnTo>
                <a:lnTo>
                  <a:pt x="9861" y="2066"/>
                </a:lnTo>
                <a:lnTo>
                  <a:pt x="9980" y="2019"/>
                </a:lnTo>
                <a:lnTo>
                  <a:pt x="10114" y="1925"/>
                </a:lnTo>
                <a:lnTo>
                  <a:pt x="10263" y="1784"/>
                </a:lnTo>
                <a:lnTo>
                  <a:pt x="10442" y="1549"/>
                </a:lnTo>
                <a:lnTo>
                  <a:pt x="10636" y="1197"/>
                </a:lnTo>
                <a:lnTo>
                  <a:pt x="10904" y="821"/>
                </a:lnTo>
                <a:lnTo>
                  <a:pt x="11172" y="540"/>
                </a:lnTo>
                <a:lnTo>
                  <a:pt x="11455" y="352"/>
                </a:lnTo>
                <a:lnTo>
                  <a:pt x="11753" y="234"/>
                </a:lnTo>
                <a:lnTo>
                  <a:pt x="12036" y="234"/>
                </a:lnTo>
                <a:lnTo>
                  <a:pt x="12334" y="234"/>
                </a:lnTo>
                <a:lnTo>
                  <a:pt x="12587" y="234"/>
                </a:lnTo>
                <a:lnTo>
                  <a:pt x="12855" y="258"/>
                </a:lnTo>
                <a:lnTo>
                  <a:pt x="13049" y="258"/>
                </a:lnTo>
                <a:lnTo>
                  <a:pt x="13257" y="234"/>
                </a:lnTo>
                <a:lnTo>
                  <a:pt x="13436" y="187"/>
                </a:lnTo>
                <a:lnTo>
                  <a:pt x="13600" y="93"/>
                </a:lnTo>
                <a:lnTo>
                  <a:pt x="13779" y="46"/>
                </a:lnTo>
                <a:lnTo>
                  <a:pt x="13928" y="0"/>
                </a:lnTo>
                <a:lnTo>
                  <a:pt x="14077" y="0"/>
                </a:lnTo>
                <a:lnTo>
                  <a:pt x="14241" y="93"/>
                </a:lnTo>
                <a:lnTo>
                  <a:pt x="14419" y="234"/>
                </a:lnTo>
                <a:lnTo>
                  <a:pt x="14598" y="305"/>
                </a:lnTo>
                <a:lnTo>
                  <a:pt x="14762" y="493"/>
                </a:lnTo>
                <a:lnTo>
                  <a:pt x="14971" y="633"/>
                </a:lnTo>
                <a:lnTo>
                  <a:pt x="15149" y="727"/>
                </a:lnTo>
                <a:lnTo>
                  <a:pt x="15343" y="821"/>
                </a:lnTo>
                <a:lnTo>
                  <a:pt x="15552" y="915"/>
                </a:lnTo>
                <a:lnTo>
                  <a:pt x="15760" y="915"/>
                </a:lnTo>
                <a:lnTo>
                  <a:pt x="15983" y="1009"/>
                </a:lnTo>
                <a:lnTo>
                  <a:pt x="16281" y="1197"/>
                </a:lnTo>
                <a:lnTo>
                  <a:pt x="16564" y="1455"/>
                </a:lnTo>
                <a:lnTo>
                  <a:pt x="16862" y="1831"/>
                </a:lnTo>
                <a:lnTo>
                  <a:pt x="17131" y="2230"/>
                </a:lnTo>
                <a:lnTo>
                  <a:pt x="17354" y="2653"/>
                </a:lnTo>
                <a:lnTo>
                  <a:pt x="17533" y="3075"/>
                </a:lnTo>
                <a:lnTo>
                  <a:pt x="17652" y="3427"/>
                </a:lnTo>
                <a:lnTo>
                  <a:pt x="17786" y="3897"/>
                </a:lnTo>
                <a:lnTo>
                  <a:pt x="17965" y="4155"/>
                </a:lnTo>
                <a:lnTo>
                  <a:pt x="18144" y="4531"/>
                </a:lnTo>
                <a:lnTo>
                  <a:pt x="18292" y="5259"/>
                </a:lnTo>
                <a:lnTo>
                  <a:pt x="18427" y="6057"/>
                </a:lnTo>
                <a:lnTo>
                  <a:pt x="18635" y="6644"/>
                </a:lnTo>
                <a:lnTo>
                  <a:pt x="18754" y="7325"/>
                </a:lnTo>
                <a:lnTo>
                  <a:pt x="18754" y="8287"/>
                </a:lnTo>
                <a:lnTo>
                  <a:pt x="18665" y="9156"/>
                </a:lnTo>
                <a:lnTo>
                  <a:pt x="18605" y="9485"/>
                </a:lnTo>
                <a:lnTo>
                  <a:pt x="18635" y="9907"/>
                </a:lnTo>
                <a:lnTo>
                  <a:pt x="18695" y="10870"/>
                </a:lnTo>
                <a:lnTo>
                  <a:pt x="18695" y="11410"/>
                </a:lnTo>
                <a:lnTo>
                  <a:pt x="18635" y="11786"/>
                </a:lnTo>
                <a:lnTo>
                  <a:pt x="18516" y="12091"/>
                </a:lnTo>
                <a:lnTo>
                  <a:pt x="18367" y="12373"/>
                </a:lnTo>
                <a:lnTo>
                  <a:pt x="18203" y="12560"/>
                </a:lnTo>
                <a:lnTo>
                  <a:pt x="18024" y="12795"/>
                </a:lnTo>
                <a:lnTo>
                  <a:pt x="17905" y="12959"/>
                </a:lnTo>
                <a:lnTo>
                  <a:pt x="17786" y="13241"/>
                </a:lnTo>
                <a:lnTo>
                  <a:pt x="18054" y="13288"/>
                </a:lnTo>
                <a:lnTo>
                  <a:pt x="18322" y="13241"/>
                </a:lnTo>
                <a:lnTo>
                  <a:pt x="18546" y="13147"/>
                </a:lnTo>
                <a:lnTo>
                  <a:pt x="18814" y="12959"/>
                </a:lnTo>
                <a:lnTo>
                  <a:pt x="19067" y="12842"/>
                </a:lnTo>
                <a:lnTo>
                  <a:pt x="19305" y="12748"/>
                </a:lnTo>
                <a:lnTo>
                  <a:pt x="19559" y="12701"/>
                </a:lnTo>
                <a:lnTo>
                  <a:pt x="19827" y="12748"/>
                </a:lnTo>
                <a:lnTo>
                  <a:pt x="20035" y="12842"/>
                </a:lnTo>
                <a:lnTo>
                  <a:pt x="20110" y="12959"/>
                </a:lnTo>
                <a:lnTo>
                  <a:pt x="20169" y="13100"/>
                </a:lnTo>
                <a:lnTo>
                  <a:pt x="20169" y="13241"/>
                </a:lnTo>
                <a:lnTo>
                  <a:pt x="20199" y="13429"/>
                </a:lnTo>
                <a:lnTo>
                  <a:pt x="20259" y="13617"/>
                </a:lnTo>
                <a:lnTo>
                  <a:pt x="20408" y="13852"/>
                </a:lnTo>
                <a:lnTo>
                  <a:pt x="20676" y="14063"/>
                </a:lnTo>
                <a:lnTo>
                  <a:pt x="21048" y="14533"/>
                </a:lnTo>
                <a:lnTo>
                  <a:pt x="21227" y="14979"/>
                </a:lnTo>
                <a:lnTo>
                  <a:pt x="21227" y="15542"/>
                </a:lnTo>
                <a:lnTo>
                  <a:pt x="21197" y="16082"/>
                </a:lnTo>
                <a:lnTo>
                  <a:pt x="21227" y="16505"/>
                </a:lnTo>
                <a:lnTo>
                  <a:pt x="21302" y="16740"/>
                </a:lnTo>
                <a:lnTo>
                  <a:pt x="21421" y="16904"/>
                </a:lnTo>
                <a:lnTo>
                  <a:pt x="21540" y="17280"/>
                </a:lnTo>
                <a:lnTo>
                  <a:pt x="21540" y="17749"/>
                </a:lnTo>
                <a:lnTo>
                  <a:pt x="21510" y="18101"/>
                </a:lnTo>
                <a:lnTo>
                  <a:pt x="21451" y="18477"/>
                </a:lnTo>
                <a:lnTo>
                  <a:pt x="21540" y="18782"/>
                </a:lnTo>
                <a:lnTo>
                  <a:pt x="21600" y="19205"/>
                </a:lnTo>
                <a:lnTo>
                  <a:pt x="21510" y="19721"/>
                </a:lnTo>
                <a:lnTo>
                  <a:pt x="21287" y="20308"/>
                </a:lnTo>
                <a:lnTo>
                  <a:pt x="21019" y="20801"/>
                </a:lnTo>
                <a:lnTo>
                  <a:pt x="20870" y="21036"/>
                </a:lnTo>
                <a:lnTo>
                  <a:pt x="20706" y="21224"/>
                </a:lnTo>
                <a:lnTo>
                  <a:pt x="20527" y="21412"/>
                </a:lnTo>
                <a:lnTo>
                  <a:pt x="20318" y="21553"/>
                </a:lnTo>
                <a:lnTo>
                  <a:pt x="20110" y="21600"/>
                </a:lnTo>
                <a:lnTo>
                  <a:pt x="19916" y="21553"/>
                </a:lnTo>
                <a:lnTo>
                  <a:pt x="19737" y="21412"/>
                </a:lnTo>
                <a:lnTo>
                  <a:pt x="19559" y="21083"/>
                </a:lnTo>
                <a:lnTo>
                  <a:pt x="19737" y="21036"/>
                </a:lnTo>
                <a:lnTo>
                  <a:pt x="19916" y="20895"/>
                </a:lnTo>
                <a:lnTo>
                  <a:pt x="20110" y="20707"/>
                </a:lnTo>
                <a:lnTo>
                  <a:pt x="20289" y="20543"/>
                </a:lnTo>
                <a:lnTo>
                  <a:pt x="20467" y="20261"/>
                </a:lnTo>
                <a:lnTo>
                  <a:pt x="20646" y="19980"/>
                </a:lnTo>
                <a:lnTo>
                  <a:pt x="20780" y="19721"/>
                </a:lnTo>
                <a:lnTo>
                  <a:pt x="20899" y="19440"/>
                </a:lnTo>
                <a:lnTo>
                  <a:pt x="21048" y="18923"/>
                </a:lnTo>
                <a:lnTo>
                  <a:pt x="21078" y="18430"/>
                </a:lnTo>
                <a:lnTo>
                  <a:pt x="21019" y="17960"/>
                </a:lnTo>
                <a:lnTo>
                  <a:pt x="20899" y="17561"/>
                </a:lnTo>
                <a:lnTo>
                  <a:pt x="20810" y="17139"/>
                </a:lnTo>
                <a:lnTo>
                  <a:pt x="20810" y="16693"/>
                </a:lnTo>
                <a:lnTo>
                  <a:pt x="20780" y="16176"/>
                </a:lnTo>
                <a:lnTo>
                  <a:pt x="20616" y="15542"/>
                </a:lnTo>
                <a:lnTo>
                  <a:pt x="20378" y="15073"/>
                </a:lnTo>
                <a:lnTo>
                  <a:pt x="20169" y="14814"/>
                </a:lnTo>
                <a:lnTo>
                  <a:pt x="20006" y="14579"/>
                </a:lnTo>
                <a:lnTo>
                  <a:pt x="19827" y="14157"/>
                </a:lnTo>
                <a:lnTo>
                  <a:pt x="19708" y="13922"/>
                </a:lnTo>
                <a:lnTo>
                  <a:pt x="19559" y="13758"/>
                </a:lnTo>
                <a:lnTo>
                  <a:pt x="19395" y="13664"/>
                </a:lnTo>
                <a:lnTo>
                  <a:pt x="19186" y="13664"/>
                </a:lnTo>
                <a:lnTo>
                  <a:pt x="18978" y="13664"/>
                </a:lnTo>
                <a:lnTo>
                  <a:pt x="18724" y="13758"/>
                </a:lnTo>
                <a:lnTo>
                  <a:pt x="18486" y="13852"/>
                </a:lnTo>
                <a:lnTo>
                  <a:pt x="18203" y="13922"/>
                </a:lnTo>
                <a:lnTo>
                  <a:pt x="17935" y="14016"/>
                </a:lnTo>
                <a:lnTo>
                  <a:pt x="17756" y="14110"/>
                </a:lnTo>
                <a:lnTo>
                  <a:pt x="17622" y="14204"/>
                </a:lnTo>
                <a:lnTo>
                  <a:pt x="17473" y="14204"/>
                </a:lnTo>
                <a:lnTo>
                  <a:pt x="17324" y="14204"/>
                </a:lnTo>
                <a:lnTo>
                  <a:pt x="17131" y="14157"/>
                </a:lnTo>
                <a:lnTo>
                  <a:pt x="16892" y="14063"/>
                </a:lnTo>
                <a:lnTo>
                  <a:pt x="16594" y="13922"/>
                </a:lnTo>
                <a:lnTo>
                  <a:pt x="16594" y="13711"/>
                </a:lnTo>
                <a:lnTo>
                  <a:pt x="16654" y="13570"/>
                </a:lnTo>
                <a:lnTo>
                  <a:pt x="16773" y="13382"/>
                </a:lnTo>
                <a:lnTo>
                  <a:pt x="16892" y="13241"/>
                </a:lnTo>
                <a:lnTo>
                  <a:pt x="17071" y="13100"/>
                </a:lnTo>
                <a:lnTo>
                  <a:pt x="17205" y="12959"/>
                </a:lnTo>
                <a:lnTo>
                  <a:pt x="17324" y="12748"/>
                </a:lnTo>
                <a:lnTo>
                  <a:pt x="17443" y="12466"/>
                </a:lnTo>
                <a:lnTo>
                  <a:pt x="17592" y="12044"/>
                </a:lnTo>
                <a:lnTo>
                  <a:pt x="17726" y="11739"/>
                </a:lnTo>
                <a:lnTo>
                  <a:pt x="17875" y="11410"/>
                </a:lnTo>
                <a:lnTo>
                  <a:pt x="17995" y="11128"/>
                </a:lnTo>
                <a:lnTo>
                  <a:pt x="18114" y="10823"/>
                </a:lnTo>
                <a:lnTo>
                  <a:pt x="18203" y="10400"/>
                </a:lnTo>
                <a:lnTo>
                  <a:pt x="18233" y="9860"/>
                </a:lnTo>
                <a:lnTo>
                  <a:pt x="18233" y="9109"/>
                </a:lnTo>
                <a:lnTo>
                  <a:pt x="18144" y="8053"/>
                </a:lnTo>
                <a:lnTo>
                  <a:pt x="18024" y="7747"/>
                </a:lnTo>
                <a:lnTo>
                  <a:pt x="17905" y="7559"/>
                </a:lnTo>
                <a:lnTo>
                  <a:pt x="17846" y="6879"/>
                </a:lnTo>
                <a:lnTo>
                  <a:pt x="17756" y="6057"/>
                </a:lnTo>
                <a:lnTo>
                  <a:pt x="17652" y="5493"/>
                </a:lnTo>
                <a:lnTo>
                  <a:pt x="17473" y="5047"/>
                </a:lnTo>
                <a:lnTo>
                  <a:pt x="17324" y="4296"/>
                </a:lnTo>
                <a:lnTo>
                  <a:pt x="17235" y="3944"/>
                </a:lnTo>
                <a:lnTo>
                  <a:pt x="17145" y="3662"/>
                </a:lnTo>
                <a:lnTo>
                  <a:pt x="17041" y="3521"/>
                </a:lnTo>
                <a:lnTo>
                  <a:pt x="16922" y="3380"/>
                </a:lnTo>
                <a:lnTo>
                  <a:pt x="16803" y="3286"/>
                </a:lnTo>
                <a:lnTo>
                  <a:pt x="16654" y="3169"/>
                </a:lnTo>
                <a:lnTo>
                  <a:pt x="16520" y="2981"/>
                </a:lnTo>
                <a:lnTo>
                  <a:pt x="16371" y="2653"/>
                </a:lnTo>
                <a:lnTo>
                  <a:pt x="16222" y="2371"/>
                </a:lnTo>
                <a:lnTo>
                  <a:pt x="16103" y="2230"/>
                </a:lnTo>
                <a:lnTo>
                  <a:pt x="16013" y="2206"/>
                </a:lnTo>
                <a:lnTo>
                  <a:pt x="15909" y="2206"/>
                </a:lnTo>
                <a:lnTo>
                  <a:pt x="15790" y="2206"/>
                </a:lnTo>
                <a:lnTo>
                  <a:pt x="15641" y="2160"/>
                </a:lnTo>
                <a:lnTo>
                  <a:pt x="15462" y="1972"/>
                </a:lnTo>
                <a:lnTo>
                  <a:pt x="15239" y="1643"/>
                </a:lnTo>
                <a:lnTo>
                  <a:pt x="15060" y="1408"/>
                </a:lnTo>
                <a:lnTo>
                  <a:pt x="14881" y="1361"/>
                </a:lnTo>
                <a:lnTo>
                  <a:pt x="14747" y="1408"/>
                </a:lnTo>
                <a:lnTo>
                  <a:pt x="14568" y="1502"/>
                </a:lnTo>
                <a:lnTo>
                  <a:pt x="14390" y="1596"/>
                </a:lnTo>
                <a:lnTo>
                  <a:pt x="14151" y="1643"/>
                </a:lnTo>
                <a:lnTo>
                  <a:pt x="13928" y="1596"/>
                </a:lnTo>
                <a:lnTo>
                  <a:pt x="13600" y="1361"/>
                </a:lnTo>
                <a:lnTo>
                  <a:pt x="13287" y="1197"/>
                </a:lnTo>
                <a:lnTo>
                  <a:pt x="12915" y="1103"/>
                </a:lnTo>
                <a:lnTo>
                  <a:pt x="12468" y="1150"/>
                </a:lnTo>
                <a:lnTo>
                  <a:pt x="12006" y="1220"/>
                </a:lnTo>
                <a:lnTo>
                  <a:pt x="11604" y="1408"/>
                </a:lnTo>
                <a:lnTo>
                  <a:pt x="11217" y="1643"/>
                </a:lnTo>
                <a:lnTo>
                  <a:pt x="10963" y="1972"/>
                </a:lnTo>
                <a:lnTo>
                  <a:pt x="10814" y="2324"/>
                </a:lnTo>
                <a:lnTo>
                  <a:pt x="10725" y="2653"/>
                </a:lnTo>
                <a:lnTo>
                  <a:pt x="10561" y="2934"/>
                </a:lnTo>
                <a:lnTo>
                  <a:pt x="10353" y="3169"/>
                </a:lnTo>
                <a:lnTo>
                  <a:pt x="10114" y="3333"/>
                </a:lnTo>
                <a:lnTo>
                  <a:pt x="9861" y="3521"/>
                </a:lnTo>
                <a:lnTo>
                  <a:pt x="9593" y="3709"/>
                </a:lnTo>
                <a:lnTo>
                  <a:pt x="9384" y="3944"/>
                </a:lnTo>
                <a:lnTo>
                  <a:pt x="9220" y="4155"/>
                </a:lnTo>
                <a:lnTo>
                  <a:pt x="9012" y="4719"/>
                </a:lnTo>
                <a:lnTo>
                  <a:pt x="8923" y="5212"/>
                </a:lnTo>
                <a:lnTo>
                  <a:pt x="8833" y="5728"/>
                </a:lnTo>
                <a:lnTo>
                  <a:pt x="8639" y="6268"/>
                </a:lnTo>
                <a:lnTo>
                  <a:pt x="8401" y="6973"/>
                </a:lnTo>
                <a:lnTo>
                  <a:pt x="8312" y="7888"/>
                </a:lnTo>
                <a:lnTo>
                  <a:pt x="8342" y="8757"/>
                </a:lnTo>
                <a:lnTo>
                  <a:pt x="8461" y="9485"/>
                </a:lnTo>
                <a:lnTo>
                  <a:pt x="8580" y="9813"/>
                </a:lnTo>
                <a:lnTo>
                  <a:pt x="8729" y="10119"/>
                </a:lnTo>
                <a:lnTo>
                  <a:pt x="8893" y="10494"/>
                </a:lnTo>
                <a:lnTo>
                  <a:pt x="9072" y="10823"/>
                </a:lnTo>
                <a:lnTo>
                  <a:pt x="9250" y="11175"/>
                </a:lnTo>
                <a:lnTo>
                  <a:pt x="9369" y="11504"/>
                </a:lnTo>
                <a:lnTo>
                  <a:pt x="9384" y="11833"/>
                </a:lnTo>
                <a:lnTo>
                  <a:pt x="9369" y="12091"/>
                </a:lnTo>
                <a:lnTo>
                  <a:pt x="9220" y="12091"/>
                </a:lnTo>
                <a:lnTo>
                  <a:pt x="9072" y="12091"/>
                </a:lnTo>
                <a:lnTo>
                  <a:pt x="8923" y="12044"/>
                </a:lnTo>
                <a:lnTo>
                  <a:pt x="8833" y="11997"/>
                </a:lnTo>
                <a:lnTo>
                  <a:pt x="8729" y="11950"/>
                </a:lnTo>
                <a:lnTo>
                  <a:pt x="8639" y="11879"/>
                </a:lnTo>
                <a:lnTo>
                  <a:pt x="8550" y="11739"/>
                </a:lnTo>
                <a:lnTo>
                  <a:pt x="8461" y="11551"/>
                </a:lnTo>
                <a:lnTo>
                  <a:pt x="8193" y="10823"/>
                </a:lnTo>
                <a:lnTo>
                  <a:pt x="8029" y="10072"/>
                </a:lnTo>
                <a:lnTo>
                  <a:pt x="7939" y="9438"/>
                </a:lnTo>
                <a:lnTo>
                  <a:pt x="7880" y="8851"/>
                </a:lnTo>
                <a:lnTo>
                  <a:pt x="7820" y="8334"/>
                </a:lnTo>
                <a:lnTo>
                  <a:pt x="7731" y="7935"/>
                </a:lnTo>
                <a:lnTo>
                  <a:pt x="7537" y="7653"/>
                </a:lnTo>
                <a:lnTo>
                  <a:pt x="7209" y="7466"/>
                </a:lnTo>
                <a:lnTo>
                  <a:pt x="7060" y="7372"/>
                </a:lnTo>
                <a:lnTo>
                  <a:pt x="6986" y="7278"/>
                </a:lnTo>
                <a:lnTo>
                  <a:pt x="6897" y="7090"/>
                </a:lnTo>
                <a:lnTo>
                  <a:pt x="6807" y="6926"/>
                </a:lnTo>
                <a:lnTo>
                  <a:pt x="6718" y="6691"/>
                </a:lnTo>
                <a:lnTo>
                  <a:pt x="6628" y="6503"/>
                </a:lnTo>
                <a:lnTo>
                  <a:pt x="6479" y="6362"/>
                </a:lnTo>
                <a:lnTo>
                  <a:pt x="6316" y="6268"/>
                </a:lnTo>
                <a:lnTo>
                  <a:pt x="6107" y="6174"/>
                </a:lnTo>
                <a:lnTo>
                  <a:pt x="5899" y="6010"/>
                </a:lnTo>
                <a:lnTo>
                  <a:pt x="5735" y="5869"/>
                </a:lnTo>
                <a:lnTo>
                  <a:pt x="5526" y="5681"/>
                </a:lnTo>
                <a:lnTo>
                  <a:pt x="5347" y="5540"/>
                </a:lnTo>
                <a:lnTo>
                  <a:pt x="5183" y="5446"/>
                </a:lnTo>
                <a:lnTo>
                  <a:pt x="5005" y="5399"/>
                </a:lnTo>
                <a:lnTo>
                  <a:pt x="4826" y="5399"/>
                </a:lnTo>
                <a:lnTo>
                  <a:pt x="4647" y="5493"/>
                </a:lnTo>
                <a:lnTo>
                  <a:pt x="4513" y="5587"/>
                </a:lnTo>
                <a:lnTo>
                  <a:pt x="4394" y="5728"/>
                </a:lnTo>
                <a:lnTo>
                  <a:pt x="4275" y="5822"/>
                </a:lnTo>
                <a:lnTo>
                  <a:pt x="4126" y="5963"/>
                </a:lnTo>
                <a:lnTo>
                  <a:pt x="3962" y="6057"/>
                </a:lnTo>
                <a:lnTo>
                  <a:pt x="3753" y="6127"/>
                </a:lnTo>
                <a:lnTo>
                  <a:pt x="3485" y="6127"/>
                </a:lnTo>
                <a:lnTo>
                  <a:pt x="3232" y="6127"/>
                </a:lnTo>
                <a:lnTo>
                  <a:pt x="2994" y="6127"/>
                </a:lnTo>
                <a:lnTo>
                  <a:pt x="2830" y="6174"/>
                </a:lnTo>
                <a:lnTo>
                  <a:pt x="2681" y="6268"/>
                </a:lnTo>
                <a:lnTo>
                  <a:pt x="2562" y="6409"/>
                </a:lnTo>
                <a:lnTo>
                  <a:pt x="2472" y="6550"/>
                </a:lnTo>
                <a:lnTo>
                  <a:pt x="2353" y="6738"/>
                </a:lnTo>
                <a:lnTo>
                  <a:pt x="2264" y="6926"/>
                </a:lnTo>
                <a:lnTo>
                  <a:pt x="2160" y="7090"/>
                </a:lnTo>
                <a:lnTo>
                  <a:pt x="2011" y="7231"/>
                </a:lnTo>
                <a:lnTo>
                  <a:pt x="1832" y="7325"/>
                </a:lnTo>
                <a:lnTo>
                  <a:pt x="1653" y="7419"/>
                </a:lnTo>
                <a:lnTo>
                  <a:pt x="1489" y="7513"/>
                </a:lnTo>
                <a:lnTo>
                  <a:pt x="1340" y="7653"/>
                </a:lnTo>
                <a:lnTo>
                  <a:pt x="1191" y="7841"/>
                </a:lnTo>
                <a:lnTo>
                  <a:pt x="1132" y="8099"/>
                </a:lnTo>
                <a:lnTo>
                  <a:pt x="1102" y="8569"/>
                </a:lnTo>
                <a:lnTo>
                  <a:pt x="1102" y="8945"/>
                </a:lnTo>
                <a:lnTo>
                  <a:pt x="1072" y="9297"/>
                </a:lnTo>
                <a:lnTo>
                  <a:pt x="938" y="9907"/>
                </a:lnTo>
                <a:lnTo>
                  <a:pt x="729" y="10729"/>
                </a:lnTo>
                <a:lnTo>
                  <a:pt x="610" y="11598"/>
                </a:lnTo>
                <a:lnTo>
                  <a:pt x="551" y="12373"/>
                </a:lnTo>
                <a:lnTo>
                  <a:pt x="640" y="13006"/>
                </a:lnTo>
                <a:lnTo>
                  <a:pt x="789" y="13382"/>
                </a:lnTo>
                <a:lnTo>
                  <a:pt x="968" y="13758"/>
                </a:lnTo>
                <a:lnTo>
                  <a:pt x="1161" y="14063"/>
                </a:lnTo>
                <a:lnTo>
                  <a:pt x="1370" y="14392"/>
                </a:lnTo>
                <a:lnTo>
                  <a:pt x="1549" y="14673"/>
                </a:lnTo>
                <a:lnTo>
                  <a:pt x="1713" y="14885"/>
                </a:lnTo>
                <a:lnTo>
                  <a:pt x="1832" y="15119"/>
                </a:lnTo>
                <a:lnTo>
                  <a:pt x="1891" y="15307"/>
                </a:lnTo>
                <a:lnTo>
                  <a:pt x="1802" y="15401"/>
                </a:lnTo>
                <a:lnTo>
                  <a:pt x="1653" y="15448"/>
                </a:lnTo>
                <a:lnTo>
                  <a:pt x="1519" y="15448"/>
                </a:lnTo>
                <a:lnTo>
                  <a:pt x="1340" y="15401"/>
                </a:lnTo>
                <a:lnTo>
                  <a:pt x="1161" y="15307"/>
                </a:lnTo>
                <a:lnTo>
                  <a:pt x="968" y="15166"/>
                </a:lnTo>
                <a:lnTo>
                  <a:pt x="819" y="14979"/>
                </a:lnTo>
                <a:lnTo>
                  <a:pt x="670" y="14720"/>
                </a:lnTo>
                <a:lnTo>
                  <a:pt x="491" y="14204"/>
                </a:lnTo>
                <a:lnTo>
                  <a:pt x="327" y="13758"/>
                </a:lnTo>
                <a:lnTo>
                  <a:pt x="208" y="13241"/>
                </a:lnTo>
                <a:lnTo>
                  <a:pt x="89" y="12795"/>
                </a:lnTo>
                <a:lnTo>
                  <a:pt x="29" y="12279"/>
                </a:lnTo>
                <a:lnTo>
                  <a:pt x="0" y="11833"/>
                </a:lnTo>
                <a:lnTo>
                  <a:pt x="59" y="11410"/>
                </a:lnTo>
                <a:lnTo>
                  <a:pt x="148" y="10987"/>
                </a:lnTo>
                <a:lnTo>
                  <a:pt x="268" y="10166"/>
                </a:lnTo>
                <a:lnTo>
                  <a:pt x="268" y="9344"/>
                </a:lnTo>
                <a:lnTo>
                  <a:pt x="297" y="8522"/>
                </a:lnTo>
                <a:lnTo>
                  <a:pt x="446" y="7747"/>
                </a:lnTo>
                <a:lnTo>
                  <a:pt x="580" y="7419"/>
                </a:lnTo>
                <a:lnTo>
                  <a:pt x="729" y="7231"/>
                </a:lnTo>
                <a:lnTo>
                  <a:pt x="849" y="7137"/>
                </a:lnTo>
                <a:lnTo>
                  <a:pt x="998" y="7066"/>
                </a:lnTo>
                <a:lnTo>
                  <a:pt x="1132" y="7019"/>
                </a:lnTo>
                <a:lnTo>
                  <a:pt x="1251" y="6926"/>
                </a:lnTo>
                <a:lnTo>
                  <a:pt x="1400" y="6785"/>
                </a:lnTo>
                <a:lnTo>
                  <a:pt x="1549" y="6550"/>
                </a:lnTo>
                <a:lnTo>
                  <a:pt x="1683" y="6221"/>
                </a:lnTo>
                <a:lnTo>
                  <a:pt x="1802" y="5916"/>
                </a:lnTo>
                <a:lnTo>
                  <a:pt x="1921" y="5587"/>
                </a:lnTo>
                <a:lnTo>
                  <a:pt x="2070" y="5306"/>
                </a:lnTo>
                <a:lnTo>
                  <a:pt x="2219" y="5047"/>
                </a:lnTo>
                <a:lnTo>
                  <a:pt x="2413" y="4859"/>
                </a:lnTo>
                <a:lnTo>
                  <a:pt x="2621" y="4766"/>
                </a:lnTo>
                <a:lnTo>
                  <a:pt x="2904" y="4719"/>
                </a:lnTo>
                <a:lnTo>
                  <a:pt x="3172" y="4766"/>
                </a:lnTo>
                <a:lnTo>
                  <a:pt x="3351" y="4766"/>
                </a:lnTo>
                <a:lnTo>
                  <a:pt x="3455" y="4719"/>
                </a:lnTo>
                <a:lnTo>
                  <a:pt x="3575" y="4672"/>
                </a:lnTo>
                <a:lnTo>
                  <a:pt x="3664" y="4625"/>
                </a:lnTo>
                <a:lnTo>
                  <a:pt x="3813" y="4531"/>
                </a:lnTo>
                <a:lnTo>
                  <a:pt x="4036" y="4390"/>
                </a:lnTo>
                <a:lnTo>
                  <a:pt x="4334" y="4249"/>
                </a:lnTo>
                <a:lnTo>
                  <a:pt x="4617" y="4155"/>
                </a:lnTo>
                <a:lnTo>
                  <a:pt x="4856" y="4155"/>
                </a:lnTo>
                <a:lnTo>
                  <a:pt x="5035" y="4249"/>
                </a:lnTo>
                <a:lnTo>
                  <a:pt x="5183" y="4437"/>
                </a:lnTo>
                <a:lnTo>
                  <a:pt x="5318" y="4578"/>
                </a:lnTo>
                <a:lnTo>
                  <a:pt x="5496" y="4719"/>
                </a:lnTo>
                <a:lnTo>
                  <a:pt x="5705" y="4813"/>
                </a:lnTo>
                <a:lnTo>
                  <a:pt x="5988" y="4813"/>
                </a:lnTo>
                <a:lnTo>
                  <a:pt x="6345" y="4859"/>
                </a:lnTo>
                <a:lnTo>
                  <a:pt x="6658" y="5118"/>
                </a:lnTo>
                <a:lnTo>
                  <a:pt x="6986" y="5493"/>
                </a:lnTo>
                <a:lnTo>
                  <a:pt x="7239" y="5916"/>
                </a:lnTo>
                <a:lnTo>
                  <a:pt x="7478" y="6315"/>
                </a:lnTo>
                <a:lnTo>
                  <a:pt x="7671" y="6738"/>
                </a:lnTo>
                <a:lnTo>
                  <a:pt x="7790" y="7019"/>
                </a:lnTo>
                <a:lnTo>
                  <a:pt x="7820" y="7090"/>
                </a:lnTo>
                <a:close/>
              </a:path>
            </a:pathLst>
          </a:custGeom>
          <a:solidFill>
            <a:srgbClr val="ffffff"/>
          </a:solidFill>
          <a:ln w="93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00" name="CustomShape 72"/>
          <p:cNvSpPr/>
          <p:nvPr/>
        </p:nvSpPr>
        <p:spPr>
          <a:xfrm>
            <a:off x="5648040" y="2099160"/>
            <a:ext cx="374400" cy="2984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21497" y="6155"/>
                </a:moveTo>
                <a:lnTo>
                  <a:pt x="21600" y="6383"/>
                </a:lnTo>
                <a:lnTo>
                  <a:pt x="21394" y="6497"/>
                </a:lnTo>
                <a:lnTo>
                  <a:pt x="21085" y="6611"/>
                </a:lnTo>
                <a:lnTo>
                  <a:pt x="20571" y="6611"/>
                </a:lnTo>
                <a:lnTo>
                  <a:pt x="20057" y="6497"/>
                </a:lnTo>
                <a:lnTo>
                  <a:pt x="19491" y="6155"/>
                </a:lnTo>
                <a:lnTo>
                  <a:pt x="18977" y="5699"/>
                </a:lnTo>
                <a:lnTo>
                  <a:pt x="18668" y="5129"/>
                </a:lnTo>
                <a:lnTo>
                  <a:pt x="18359" y="4445"/>
                </a:lnTo>
                <a:lnTo>
                  <a:pt x="18051" y="3932"/>
                </a:lnTo>
                <a:lnTo>
                  <a:pt x="17742" y="3476"/>
                </a:lnTo>
                <a:lnTo>
                  <a:pt x="17382" y="3134"/>
                </a:lnTo>
                <a:lnTo>
                  <a:pt x="16971" y="2792"/>
                </a:lnTo>
                <a:lnTo>
                  <a:pt x="16560" y="2564"/>
                </a:lnTo>
                <a:lnTo>
                  <a:pt x="16045" y="2564"/>
                </a:lnTo>
                <a:lnTo>
                  <a:pt x="15634" y="2564"/>
                </a:lnTo>
                <a:lnTo>
                  <a:pt x="15274" y="2678"/>
                </a:lnTo>
                <a:lnTo>
                  <a:pt x="14760" y="2792"/>
                </a:lnTo>
                <a:lnTo>
                  <a:pt x="14348" y="3020"/>
                </a:lnTo>
                <a:lnTo>
                  <a:pt x="13834" y="3134"/>
                </a:lnTo>
                <a:lnTo>
                  <a:pt x="13474" y="3248"/>
                </a:lnTo>
                <a:lnTo>
                  <a:pt x="12960" y="3362"/>
                </a:lnTo>
                <a:lnTo>
                  <a:pt x="12548" y="3362"/>
                </a:lnTo>
                <a:lnTo>
                  <a:pt x="12034" y="3134"/>
                </a:lnTo>
                <a:lnTo>
                  <a:pt x="11622" y="3020"/>
                </a:lnTo>
                <a:lnTo>
                  <a:pt x="11262" y="3134"/>
                </a:lnTo>
                <a:lnTo>
                  <a:pt x="10851" y="3362"/>
                </a:lnTo>
                <a:lnTo>
                  <a:pt x="10440" y="3704"/>
                </a:lnTo>
                <a:lnTo>
                  <a:pt x="9925" y="4160"/>
                </a:lnTo>
                <a:lnTo>
                  <a:pt x="9514" y="4388"/>
                </a:lnTo>
                <a:lnTo>
                  <a:pt x="9051" y="4559"/>
                </a:lnTo>
                <a:lnTo>
                  <a:pt x="8434" y="4559"/>
                </a:lnTo>
                <a:lnTo>
                  <a:pt x="7817" y="4559"/>
                </a:lnTo>
                <a:lnTo>
                  <a:pt x="7405" y="4673"/>
                </a:lnTo>
                <a:lnTo>
                  <a:pt x="7148" y="5015"/>
                </a:lnTo>
                <a:lnTo>
                  <a:pt x="6942" y="5471"/>
                </a:lnTo>
                <a:lnTo>
                  <a:pt x="6634" y="6041"/>
                </a:lnTo>
                <a:lnTo>
                  <a:pt x="6325" y="6497"/>
                </a:lnTo>
                <a:lnTo>
                  <a:pt x="5914" y="6896"/>
                </a:lnTo>
                <a:lnTo>
                  <a:pt x="5348" y="7237"/>
                </a:lnTo>
                <a:lnTo>
                  <a:pt x="4320" y="8149"/>
                </a:lnTo>
                <a:lnTo>
                  <a:pt x="3702" y="9346"/>
                </a:lnTo>
                <a:lnTo>
                  <a:pt x="3240" y="10600"/>
                </a:lnTo>
                <a:lnTo>
                  <a:pt x="2520" y="11398"/>
                </a:lnTo>
                <a:lnTo>
                  <a:pt x="2005" y="12025"/>
                </a:lnTo>
                <a:lnTo>
                  <a:pt x="2108" y="13051"/>
                </a:lnTo>
                <a:lnTo>
                  <a:pt x="2622" y="14134"/>
                </a:lnTo>
                <a:lnTo>
                  <a:pt x="3137" y="14931"/>
                </a:lnTo>
                <a:lnTo>
                  <a:pt x="3394" y="15729"/>
                </a:lnTo>
                <a:lnTo>
                  <a:pt x="3497" y="16698"/>
                </a:lnTo>
                <a:lnTo>
                  <a:pt x="3908" y="17838"/>
                </a:lnTo>
                <a:lnTo>
                  <a:pt x="4834" y="18807"/>
                </a:lnTo>
                <a:lnTo>
                  <a:pt x="5502" y="19149"/>
                </a:lnTo>
                <a:lnTo>
                  <a:pt x="6325" y="19605"/>
                </a:lnTo>
                <a:lnTo>
                  <a:pt x="7045" y="19947"/>
                </a:lnTo>
                <a:lnTo>
                  <a:pt x="7611" y="20289"/>
                </a:lnTo>
                <a:lnTo>
                  <a:pt x="8125" y="20517"/>
                </a:lnTo>
                <a:lnTo>
                  <a:pt x="8434" y="20859"/>
                </a:lnTo>
                <a:lnTo>
                  <a:pt x="8537" y="21144"/>
                </a:lnTo>
                <a:lnTo>
                  <a:pt x="8434" y="21372"/>
                </a:lnTo>
                <a:lnTo>
                  <a:pt x="8125" y="21600"/>
                </a:lnTo>
                <a:lnTo>
                  <a:pt x="7611" y="21600"/>
                </a:lnTo>
                <a:lnTo>
                  <a:pt x="7251" y="21600"/>
                </a:lnTo>
                <a:lnTo>
                  <a:pt x="6737" y="21486"/>
                </a:lnTo>
                <a:lnTo>
                  <a:pt x="6120" y="21258"/>
                </a:lnTo>
                <a:lnTo>
                  <a:pt x="5605" y="21144"/>
                </a:lnTo>
                <a:lnTo>
                  <a:pt x="5142" y="20916"/>
                </a:lnTo>
                <a:lnTo>
                  <a:pt x="4628" y="20859"/>
                </a:lnTo>
                <a:lnTo>
                  <a:pt x="3908" y="20403"/>
                </a:lnTo>
                <a:lnTo>
                  <a:pt x="3394" y="19605"/>
                </a:lnTo>
                <a:lnTo>
                  <a:pt x="2828" y="18693"/>
                </a:lnTo>
                <a:lnTo>
                  <a:pt x="1902" y="17952"/>
                </a:lnTo>
                <a:lnTo>
                  <a:pt x="925" y="16812"/>
                </a:lnTo>
                <a:lnTo>
                  <a:pt x="617" y="15159"/>
                </a:lnTo>
                <a:lnTo>
                  <a:pt x="617" y="13393"/>
                </a:lnTo>
                <a:lnTo>
                  <a:pt x="205" y="11797"/>
                </a:lnTo>
                <a:lnTo>
                  <a:pt x="0" y="11170"/>
                </a:lnTo>
                <a:lnTo>
                  <a:pt x="205" y="10372"/>
                </a:lnTo>
                <a:lnTo>
                  <a:pt x="617" y="9688"/>
                </a:lnTo>
                <a:lnTo>
                  <a:pt x="1131" y="8947"/>
                </a:lnTo>
                <a:lnTo>
                  <a:pt x="1697" y="8263"/>
                </a:lnTo>
                <a:lnTo>
                  <a:pt x="2211" y="7465"/>
                </a:lnTo>
                <a:lnTo>
                  <a:pt x="2622" y="6782"/>
                </a:lnTo>
                <a:lnTo>
                  <a:pt x="2725" y="6155"/>
                </a:lnTo>
                <a:lnTo>
                  <a:pt x="2931" y="5471"/>
                </a:lnTo>
                <a:lnTo>
                  <a:pt x="3291" y="4787"/>
                </a:lnTo>
                <a:lnTo>
                  <a:pt x="3908" y="4160"/>
                </a:lnTo>
                <a:lnTo>
                  <a:pt x="4731" y="3476"/>
                </a:lnTo>
                <a:lnTo>
                  <a:pt x="5605" y="2906"/>
                </a:lnTo>
                <a:lnTo>
                  <a:pt x="6428" y="2564"/>
                </a:lnTo>
                <a:lnTo>
                  <a:pt x="7251" y="2336"/>
                </a:lnTo>
                <a:lnTo>
                  <a:pt x="7817" y="2450"/>
                </a:lnTo>
                <a:lnTo>
                  <a:pt x="8434" y="2450"/>
                </a:lnTo>
                <a:lnTo>
                  <a:pt x="9154" y="2222"/>
                </a:lnTo>
                <a:lnTo>
                  <a:pt x="9925" y="1937"/>
                </a:lnTo>
                <a:lnTo>
                  <a:pt x="10748" y="1367"/>
                </a:lnTo>
                <a:lnTo>
                  <a:pt x="11520" y="911"/>
                </a:lnTo>
                <a:lnTo>
                  <a:pt x="12342" y="455"/>
                </a:lnTo>
                <a:lnTo>
                  <a:pt x="13062" y="227"/>
                </a:lnTo>
                <a:lnTo>
                  <a:pt x="13628" y="227"/>
                </a:lnTo>
                <a:lnTo>
                  <a:pt x="14142" y="341"/>
                </a:lnTo>
                <a:lnTo>
                  <a:pt x="14657" y="341"/>
                </a:lnTo>
                <a:lnTo>
                  <a:pt x="15171" y="227"/>
                </a:lnTo>
                <a:lnTo>
                  <a:pt x="15634" y="113"/>
                </a:lnTo>
                <a:lnTo>
                  <a:pt x="16148" y="0"/>
                </a:lnTo>
                <a:lnTo>
                  <a:pt x="16662" y="0"/>
                </a:lnTo>
                <a:lnTo>
                  <a:pt x="17177" y="113"/>
                </a:lnTo>
                <a:lnTo>
                  <a:pt x="17742" y="341"/>
                </a:lnTo>
                <a:lnTo>
                  <a:pt x="18154" y="683"/>
                </a:lnTo>
                <a:lnTo>
                  <a:pt x="18462" y="1253"/>
                </a:lnTo>
                <a:lnTo>
                  <a:pt x="18771" y="1937"/>
                </a:lnTo>
                <a:lnTo>
                  <a:pt x="19182" y="2678"/>
                </a:lnTo>
                <a:lnTo>
                  <a:pt x="19594" y="3590"/>
                </a:lnTo>
                <a:lnTo>
                  <a:pt x="20057" y="4445"/>
                </a:lnTo>
                <a:lnTo>
                  <a:pt x="20777" y="5357"/>
                </a:lnTo>
                <a:lnTo>
                  <a:pt x="21497" y="6155"/>
                </a:lnTo>
                <a:close/>
              </a:path>
            </a:pathLst>
          </a:custGeom>
          <a:solidFill>
            <a:srgbClr val="000000"/>
          </a:solidFill>
          <a:ln w="93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01" name="CustomShape 73"/>
          <p:cNvSpPr/>
          <p:nvPr/>
        </p:nvSpPr>
        <p:spPr>
          <a:xfrm>
            <a:off x="6213960" y="2474640"/>
            <a:ext cx="600840" cy="3520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8762" y="4687"/>
                </a:moveTo>
                <a:lnTo>
                  <a:pt x="18572" y="4977"/>
                </a:lnTo>
                <a:lnTo>
                  <a:pt x="18698" y="5460"/>
                </a:lnTo>
                <a:lnTo>
                  <a:pt x="19014" y="5943"/>
                </a:lnTo>
                <a:lnTo>
                  <a:pt x="19487" y="6668"/>
                </a:lnTo>
                <a:lnTo>
                  <a:pt x="19928" y="7441"/>
                </a:lnTo>
                <a:lnTo>
                  <a:pt x="20370" y="8263"/>
                </a:lnTo>
                <a:lnTo>
                  <a:pt x="20590" y="9326"/>
                </a:lnTo>
                <a:lnTo>
                  <a:pt x="20590" y="10340"/>
                </a:lnTo>
                <a:lnTo>
                  <a:pt x="20433" y="11404"/>
                </a:lnTo>
                <a:lnTo>
                  <a:pt x="20117" y="12322"/>
                </a:lnTo>
                <a:lnTo>
                  <a:pt x="19802" y="13095"/>
                </a:lnTo>
                <a:lnTo>
                  <a:pt x="19487" y="13868"/>
                </a:lnTo>
                <a:lnTo>
                  <a:pt x="19171" y="14399"/>
                </a:lnTo>
                <a:lnTo>
                  <a:pt x="18951" y="14979"/>
                </a:lnTo>
                <a:lnTo>
                  <a:pt x="18825" y="15463"/>
                </a:lnTo>
                <a:lnTo>
                  <a:pt x="18762" y="15849"/>
                </a:lnTo>
                <a:lnTo>
                  <a:pt x="18698" y="16187"/>
                </a:lnTo>
                <a:lnTo>
                  <a:pt x="18509" y="16477"/>
                </a:lnTo>
                <a:lnTo>
                  <a:pt x="18194" y="16767"/>
                </a:lnTo>
                <a:lnTo>
                  <a:pt x="17784" y="16961"/>
                </a:lnTo>
                <a:lnTo>
                  <a:pt x="17406" y="17251"/>
                </a:lnTo>
                <a:lnTo>
                  <a:pt x="17027" y="17540"/>
                </a:lnTo>
                <a:lnTo>
                  <a:pt x="16712" y="17830"/>
                </a:lnTo>
                <a:lnTo>
                  <a:pt x="16554" y="18169"/>
                </a:lnTo>
                <a:lnTo>
                  <a:pt x="16428" y="18459"/>
                </a:lnTo>
                <a:lnTo>
                  <a:pt x="16176" y="18555"/>
                </a:lnTo>
                <a:lnTo>
                  <a:pt x="15797" y="18652"/>
                </a:lnTo>
                <a:lnTo>
                  <a:pt x="15419" y="18555"/>
                </a:lnTo>
                <a:lnTo>
                  <a:pt x="15072" y="18555"/>
                </a:lnTo>
                <a:lnTo>
                  <a:pt x="14631" y="18555"/>
                </a:lnTo>
                <a:lnTo>
                  <a:pt x="14252" y="18652"/>
                </a:lnTo>
                <a:lnTo>
                  <a:pt x="13969" y="18942"/>
                </a:lnTo>
                <a:lnTo>
                  <a:pt x="13842" y="18845"/>
                </a:lnTo>
                <a:lnTo>
                  <a:pt x="13464" y="18748"/>
                </a:lnTo>
                <a:lnTo>
                  <a:pt x="12896" y="18555"/>
                </a:lnTo>
                <a:lnTo>
                  <a:pt x="12234" y="18459"/>
                </a:lnTo>
                <a:lnTo>
                  <a:pt x="11509" y="18459"/>
                </a:lnTo>
                <a:lnTo>
                  <a:pt x="10815" y="18459"/>
                </a:lnTo>
                <a:lnTo>
                  <a:pt x="10216" y="18652"/>
                </a:lnTo>
                <a:lnTo>
                  <a:pt x="9775" y="18942"/>
                </a:lnTo>
                <a:lnTo>
                  <a:pt x="9333" y="19232"/>
                </a:lnTo>
                <a:lnTo>
                  <a:pt x="8860" y="19135"/>
                </a:lnTo>
                <a:lnTo>
                  <a:pt x="8167" y="18942"/>
                </a:lnTo>
                <a:lnTo>
                  <a:pt x="7504" y="18652"/>
                </a:lnTo>
                <a:lnTo>
                  <a:pt x="6748" y="18265"/>
                </a:lnTo>
                <a:lnTo>
                  <a:pt x="6085" y="17927"/>
                </a:lnTo>
                <a:lnTo>
                  <a:pt x="5392" y="17637"/>
                </a:lnTo>
                <a:lnTo>
                  <a:pt x="4856" y="17540"/>
                </a:lnTo>
                <a:lnTo>
                  <a:pt x="4288" y="17444"/>
                </a:lnTo>
                <a:lnTo>
                  <a:pt x="3941" y="17154"/>
                </a:lnTo>
                <a:lnTo>
                  <a:pt x="3563" y="16864"/>
                </a:lnTo>
                <a:lnTo>
                  <a:pt x="3310" y="16477"/>
                </a:lnTo>
                <a:lnTo>
                  <a:pt x="3058" y="16042"/>
                </a:lnTo>
                <a:lnTo>
                  <a:pt x="2869" y="15656"/>
                </a:lnTo>
                <a:lnTo>
                  <a:pt x="2648" y="15269"/>
                </a:lnTo>
                <a:lnTo>
                  <a:pt x="2333" y="14979"/>
                </a:lnTo>
                <a:lnTo>
                  <a:pt x="1828" y="14496"/>
                </a:lnTo>
                <a:lnTo>
                  <a:pt x="1482" y="13965"/>
                </a:lnTo>
                <a:lnTo>
                  <a:pt x="1418" y="13095"/>
                </a:lnTo>
                <a:lnTo>
                  <a:pt x="1513" y="11790"/>
                </a:lnTo>
                <a:lnTo>
                  <a:pt x="1513" y="10340"/>
                </a:lnTo>
                <a:lnTo>
                  <a:pt x="1292" y="8939"/>
                </a:lnTo>
                <a:lnTo>
                  <a:pt x="1166" y="7634"/>
                </a:lnTo>
                <a:lnTo>
                  <a:pt x="1418" y="6185"/>
                </a:lnTo>
                <a:lnTo>
                  <a:pt x="2018" y="4590"/>
                </a:lnTo>
                <a:lnTo>
                  <a:pt x="2585" y="2899"/>
                </a:lnTo>
                <a:lnTo>
                  <a:pt x="2806" y="1497"/>
                </a:lnTo>
                <a:lnTo>
                  <a:pt x="2774" y="434"/>
                </a:lnTo>
                <a:lnTo>
                  <a:pt x="2396" y="0"/>
                </a:lnTo>
                <a:lnTo>
                  <a:pt x="1955" y="144"/>
                </a:lnTo>
                <a:lnTo>
                  <a:pt x="1639" y="724"/>
                </a:lnTo>
                <a:lnTo>
                  <a:pt x="1576" y="1594"/>
                </a:lnTo>
                <a:lnTo>
                  <a:pt x="1418" y="3285"/>
                </a:lnTo>
                <a:lnTo>
                  <a:pt x="851" y="4783"/>
                </a:lnTo>
                <a:lnTo>
                  <a:pt x="283" y="6281"/>
                </a:lnTo>
                <a:lnTo>
                  <a:pt x="0" y="7538"/>
                </a:lnTo>
                <a:lnTo>
                  <a:pt x="126" y="8746"/>
                </a:lnTo>
                <a:lnTo>
                  <a:pt x="283" y="10002"/>
                </a:lnTo>
                <a:lnTo>
                  <a:pt x="472" y="11210"/>
                </a:lnTo>
                <a:lnTo>
                  <a:pt x="599" y="12128"/>
                </a:lnTo>
                <a:lnTo>
                  <a:pt x="536" y="13191"/>
                </a:lnTo>
                <a:lnTo>
                  <a:pt x="472" y="14399"/>
                </a:lnTo>
                <a:lnTo>
                  <a:pt x="472" y="15656"/>
                </a:lnTo>
                <a:lnTo>
                  <a:pt x="662" y="16477"/>
                </a:lnTo>
                <a:lnTo>
                  <a:pt x="977" y="16961"/>
                </a:lnTo>
                <a:lnTo>
                  <a:pt x="1418" y="17154"/>
                </a:lnTo>
                <a:lnTo>
                  <a:pt x="1828" y="17444"/>
                </a:lnTo>
                <a:lnTo>
                  <a:pt x="2270" y="17734"/>
                </a:lnTo>
                <a:lnTo>
                  <a:pt x="2585" y="18362"/>
                </a:lnTo>
                <a:lnTo>
                  <a:pt x="2869" y="19135"/>
                </a:lnTo>
                <a:lnTo>
                  <a:pt x="3310" y="19812"/>
                </a:lnTo>
                <a:lnTo>
                  <a:pt x="4036" y="19908"/>
                </a:lnTo>
                <a:lnTo>
                  <a:pt x="4477" y="19812"/>
                </a:lnTo>
                <a:lnTo>
                  <a:pt x="4919" y="19812"/>
                </a:lnTo>
                <a:lnTo>
                  <a:pt x="5297" y="19812"/>
                </a:lnTo>
                <a:lnTo>
                  <a:pt x="5581" y="19908"/>
                </a:lnTo>
                <a:lnTo>
                  <a:pt x="5896" y="20005"/>
                </a:lnTo>
                <a:lnTo>
                  <a:pt x="6211" y="20150"/>
                </a:lnTo>
                <a:lnTo>
                  <a:pt x="6527" y="20343"/>
                </a:lnTo>
                <a:lnTo>
                  <a:pt x="6811" y="20536"/>
                </a:lnTo>
                <a:lnTo>
                  <a:pt x="7189" y="20730"/>
                </a:lnTo>
                <a:lnTo>
                  <a:pt x="7567" y="20923"/>
                </a:lnTo>
                <a:lnTo>
                  <a:pt x="7914" y="21020"/>
                </a:lnTo>
                <a:lnTo>
                  <a:pt x="8356" y="20923"/>
                </a:lnTo>
                <a:lnTo>
                  <a:pt x="8734" y="20923"/>
                </a:lnTo>
                <a:lnTo>
                  <a:pt x="9144" y="20826"/>
                </a:lnTo>
                <a:lnTo>
                  <a:pt x="9522" y="20633"/>
                </a:lnTo>
                <a:lnTo>
                  <a:pt x="9838" y="20536"/>
                </a:lnTo>
                <a:lnTo>
                  <a:pt x="10216" y="20440"/>
                </a:lnTo>
                <a:lnTo>
                  <a:pt x="10500" y="20440"/>
                </a:lnTo>
                <a:lnTo>
                  <a:pt x="10815" y="20440"/>
                </a:lnTo>
                <a:lnTo>
                  <a:pt x="11131" y="20536"/>
                </a:lnTo>
                <a:lnTo>
                  <a:pt x="11383" y="20730"/>
                </a:lnTo>
                <a:lnTo>
                  <a:pt x="11730" y="20923"/>
                </a:lnTo>
                <a:lnTo>
                  <a:pt x="12045" y="21116"/>
                </a:lnTo>
                <a:lnTo>
                  <a:pt x="12423" y="21406"/>
                </a:lnTo>
                <a:lnTo>
                  <a:pt x="12676" y="21503"/>
                </a:lnTo>
                <a:lnTo>
                  <a:pt x="12896" y="21600"/>
                </a:lnTo>
                <a:lnTo>
                  <a:pt x="13212" y="21600"/>
                </a:lnTo>
                <a:lnTo>
                  <a:pt x="13590" y="21503"/>
                </a:lnTo>
                <a:lnTo>
                  <a:pt x="14032" y="21310"/>
                </a:lnTo>
                <a:lnTo>
                  <a:pt x="14442" y="21116"/>
                </a:lnTo>
                <a:lnTo>
                  <a:pt x="14946" y="20826"/>
                </a:lnTo>
                <a:lnTo>
                  <a:pt x="15482" y="20440"/>
                </a:lnTo>
                <a:lnTo>
                  <a:pt x="16113" y="20150"/>
                </a:lnTo>
                <a:lnTo>
                  <a:pt x="16649" y="20005"/>
                </a:lnTo>
                <a:lnTo>
                  <a:pt x="17153" y="20005"/>
                </a:lnTo>
                <a:lnTo>
                  <a:pt x="17658" y="19908"/>
                </a:lnTo>
                <a:lnTo>
                  <a:pt x="18131" y="19715"/>
                </a:lnTo>
                <a:lnTo>
                  <a:pt x="18572" y="19328"/>
                </a:lnTo>
                <a:lnTo>
                  <a:pt x="18951" y="18748"/>
                </a:lnTo>
                <a:lnTo>
                  <a:pt x="19298" y="17927"/>
                </a:lnTo>
                <a:lnTo>
                  <a:pt x="19676" y="16864"/>
                </a:lnTo>
                <a:lnTo>
                  <a:pt x="20117" y="16042"/>
                </a:lnTo>
                <a:lnTo>
                  <a:pt x="20527" y="15173"/>
                </a:lnTo>
                <a:lnTo>
                  <a:pt x="20906" y="14399"/>
                </a:lnTo>
                <a:lnTo>
                  <a:pt x="21221" y="13771"/>
                </a:lnTo>
                <a:lnTo>
                  <a:pt x="21410" y="13191"/>
                </a:lnTo>
                <a:lnTo>
                  <a:pt x="21536" y="12708"/>
                </a:lnTo>
                <a:lnTo>
                  <a:pt x="21473" y="12225"/>
                </a:lnTo>
                <a:lnTo>
                  <a:pt x="21410" y="11404"/>
                </a:lnTo>
                <a:lnTo>
                  <a:pt x="21536" y="10147"/>
                </a:lnTo>
                <a:lnTo>
                  <a:pt x="21600" y="9036"/>
                </a:lnTo>
                <a:lnTo>
                  <a:pt x="21473" y="8166"/>
                </a:lnTo>
                <a:lnTo>
                  <a:pt x="21284" y="7828"/>
                </a:lnTo>
                <a:lnTo>
                  <a:pt x="21095" y="7248"/>
                </a:lnTo>
                <a:lnTo>
                  <a:pt x="20843" y="6475"/>
                </a:lnTo>
                <a:lnTo>
                  <a:pt x="20464" y="5846"/>
                </a:lnTo>
                <a:lnTo>
                  <a:pt x="20117" y="5267"/>
                </a:lnTo>
                <a:lnTo>
                  <a:pt x="19739" y="4783"/>
                </a:lnTo>
                <a:lnTo>
                  <a:pt x="19235" y="4590"/>
                </a:lnTo>
                <a:lnTo>
                  <a:pt x="18762" y="4687"/>
                </a:lnTo>
                <a:close/>
              </a:path>
            </a:pathLst>
          </a:custGeom>
          <a:solidFill>
            <a:srgbClr val="000000"/>
          </a:solidFill>
          <a:ln w="93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02" name="CustomShape 74"/>
          <p:cNvSpPr/>
          <p:nvPr/>
        </p:nvSpPr>
        <p:spPr>
          <a:xfrm>
            <a:off x="6780240" y="2405520"/>
            <a:ext cx="531000" cy="4363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1823" y="1122"/>
                </a:moveTo>
                <a:lnTo>
                  <a:pt x="11964" y="580"/>
                </a:lnTo>
                <a:lnTo>
                  <a:pt x="12247" y="232"/>
                </a:lnTo>
                <a:lnTo>
                  <a:pt x="12670" y="77"/>
                </a:lnTo>
                <a:lnTo>
                  <a:pt x="13058" y="0"/>
                </a:lnTo>
                <a:lnTo>
                  <a:pt x="13623" y="77"/>
                </a:lnTo>
                <a:lnTo>
                  <a:pt x="14117" y="232"/>
                </a:lnTo>
                <a:lnTo>
                  <a:pt x="14576" y="425"/>
                </a:lnTo>
                <a:lnTo>
                  <a:pt x="15070" y="658"/>
                </a:lnTo>
                <a:lnTo>
                  <a:pt x="15494" y="812"/>
                </a:lnTo>
                <a:lnTo>
                  <a:pt x="15741" y="890"/>
                </a:lnTo>
                <a:lnTo>
                  <a:pt x="16094" y="967"/>
                </a:lnTo>
                <a:lnTo>
                  <a:pt x="16376" y="1045"/>
                </a:lnTo>
                <a:lnTo>
                  <a:pt x="16588" y="1122"/>
                </a:lnTo>
                <a:lnTo>
                  <a:pt x="16800" y="1199"/>
                </a:lnTo>
                <a:lnTo>
                  <a:pt x="17047" y="1354"/>
                </a:lnTo>
                <a:lnTo>
                  <a:pt x="17258" y="1587"/>
                </a:lnTo>
                <a:lnTo>
                  <a:pt x="17541" y="1819"/>
                </a:lnTo>
                <a:lnTo>
                  <a:pt x="17823" y="1974"/>
                </a:lnTo>
                <a:lnTo>
                  <a:pt x="18105" y="1974"/>
                </a:lnTo>
                <a:lnTo>
                  <a:pt x="18423" y="2012"/>
                </a:lnTo>
                <a:lnTo>
                  <a:pt x="18705" y="2012"/>
                </a:lnTo>
                <a:lnTo>
                  <a:pt x="18988" y="2090"/>
                </a:lnTo>
                <a:lnTo>
                  <a:pt x="19200" y="2245"/>
                </a:lnTo>
                <a:lnTo>
                  <a:pt x="19411" y="2477"/>
                </a:lnTo>
                <a:lnTo>
                  <a:pt x="19764" y="3096"/>
                </a:lnTo>
                <a:lnTo>
                  <a:pt x="20082" y="3600"/>
                </a:lnTo>
                <a:lnTo>
                  <a:pt x="20364" y="4219"/>
                </a:lnTo>
                <a:lnTo>
                  <a:pt x="20576" y="4993"/>
                </a:lnTo>
                <a:lnTo>
                  <a:pt x="20788" y="5574"/>
                </a:lnTo>
                <a:lnTo>
                  <a:pt x="21141" y="6038"/>
                </a:lnTo>
                <a:lnTo>
                  <a:pt x="21388" y="6658"/>
                </a:lnTo>
                <a:lnTo>
                  <a:pt x="21529" y="8012"/>
                </a:lnTo>
                <a:lnTo>
                  <a:pt x="21529" y="9445"/>
                </a:lnTo>
                <a:lnTo>
                  <a:pt x="21529" y="10335"/>
                </a:lnTo>
                <a:lnTo>
                  <a:pt x="21529" y="11032"/>
                </a:lnTo>
                <a:lnTo>
                  <a:pt x="21600" y="11574"/>
                </a:lnTo>
                <a:lnTo>
                  <a:pt x="21529" y="12541"/>
                </a:lnTo>
                <a:lnTo>
                  <a:pt x="21141" y="13432"/>
                </a:lnTo>
                <a:lnTo>
                  <a:pt x="20647" y="14361"/>
                </a:lnTo>
                <a:lnTo>
                  <a:pt x="20505" y="15174"/>
                </a:lnTo>
                <a:lnTo>
                  <a:pt x="20364" y="15948"/>
                </a:lnTo>
                <a:lnTo>
                  <a:pt x="20011" y="16606"/>
                </a:lnTo>
                <a:lnTo>
                  <a:pt x="19482" y="17225"/>
                </a:lnTo>
                <a:lnTo>
                  <a:pt x="18776" y="17922"/>
                </a:lnTo>
                <a:lnTo>
                  <a:pt x="18105" y="18425"/>
                </a:lnTo>
                <a:lnTo>
                  <a:pt x="17470" y="19045"/>
                </a:lnTo>
                <a:lnTo>
                  <a:pt x="17047" y="19664"/>
                </a:lnTo>
                <a:lnTo>
                  <a:pt x="16800" y="20167"/>
                </a:lnTo>
                <a:lnTo>
                  <a:pt x="16517" y="20477"/>
                </a:lnTo>
                <a:lnTo>
                  <a:pt x="16023" y="20709"/>
                </a:lnTo>
                <a:lnTo>
                  <a:pt x="15423" y="20787"/>
                </a:lnTo>
                <a:lnTo>
                  <a:pt x="14647" y="20787"/>
                </a:lnTo>
                <a:lnTo>
                  <a:pt x="13976" y="20787"/>
                </a:lnTo>
                <a:lnTo>
                  <a:pt x="13341" y="20787"/>
                </a:lnTo>
                <a:lnTo>
                  <a:pt x="12917" y="20787"/>
                </a:lnTo>
                <a:lnTo>
                  <a:pt x="12741" y="20864"/>
                </a:lnTo>
                <a:lnTo>
                  <a:pt x="12529" y="21096"/>
                </a:lnTo>
                <a:lnTo>
                  <a:pt x="12035" y="21290"/>
                </a:lnTo>
                <a:lnTo>
                  <a:pt x="11364" y="21445"/>
                </a:lnTo>
                <a:lnTo>
                  <a:pt x="10517" y="21522"/>
                </a:lnTo>
                <a:lnTo>
                  <a:pt x="9705" y="21600"/>
                </a:lnTo>
                <a:lnTo>
                  <a:pt x="8788" y="21600"/>
                </a:lnTo>
                <a:lnTo>
                  <a:pt x="8047" y="21445"/>
                </a:lnTo>
                <a:lnTo>
                  <a:pt x="7482" y="21174"/>
                </a:lnTo>
                <a:lnTo>
                  <a:pt x="7023" y="20941"/>
                </a:lnTo>
                <a:lnTo>
                  <a:pt x="6529" y="20787"/>
                </a:lnTo>
                <a:lnTo>
                  <a:pt x="6035" y="20787"/>
                </a:lnTo>
                <a:lnTo>
                  <a:pt x="5576" y="20787"/>
                </a:lnTo>
                <a:lnTo>
                  <a:pt x="5082" y="20787"/>
                </a:lnTo>
                <a:lnTo>
                  <a:pt x="4588" y="20787"/>
                </a:lnTo>
                <a:lnTo>
                  <a:pt x="4129" y="20632"/>
                </a:lnTo>
                <a:lnTo>
                  <a:pt x="3635" y="20322"/>
                </a:lnTo>
                <a:lnTo>
                  <a:pt x="3141" y="19935"/>
                </a:lnTo>
                <a:lnTo>
                  <a:pt x="2682" y="19509"/>
                </a:lnTo>
                <a:lnTo>
                  <a:pt x="2117" y="19045"/>
                </a:lnTo>
                <a:lnTo>
                  <a:pt x="1623" y="18658"/>
                </a:lnTo>
                <a:lnTo>
                  <a:pt x="1164" y="18270"/>
                </a:lnTo>
                <a:lnTo>
                  <a:pt x="741" y="18038"/>
                </a:lnTo>
                <a:lnTo>
                  <a:pt x="317" y="17922"/>
                </a:lnTo>
                <a:lnTo>
                  <a:pt x="0" y="17922"/>
                </a:lnTo>
                <a:lnTo>
                  <a:pt x="317" y="17380"/>
                </a:lnTo>
                <a:lnTo>
                  <a:pt x="599" y="17148"/>
                </a:lnTo>
                <a:lnTo>
                  <a:pt x="952" y="17070"/>
                </a:lnTo>
                <a:lnTo>
                  <a:pt x="1447" y="16838"/>
                </a:lnTo>
                <a:lnTo>
                  <a:pt x="1482" y="16916"/>
                </a:lnTo>
                <a:lnTo>
                  <a:pt x="1764" y="17070"/>
                </a:lnTo>
                <a:lnTo>
                  <a:pt x="2047" y="17303"/>
                </a:lnTo>
                <a:lnTo>
                  <a:pt x="2470" y="17612"/>
                </a:lnTo>
                <a:lnTo>
                  <a:pt x="2823" y="17922"/>
                </a:lnTo>
                <a:lnTo>
                  <a:pt x="3211" y="18193"/>
                </a:lnTo>
                <a:lnTo>
                  <a:pt x="3564" y="18503"/>
                </a:lnTo>
                <a:lnTo>
                  <a:pt x="3776" y="18658"/>
                </a:lnTo>
                <a:lnTo>
                  <a:pt x="4200" y="18890"/>
                </a:lnTo>
                <a:lnTo>
                  <a:pt x="4588" y="18967"/>
                </a:lnTo>
                <a:lnTo>
                  <a:pt x="5011" y="18967"/>
                </a:lnTo>
                <a:lnTo>
                  <a:pt x="5576" y="18967"/>
                </a:lnTo>
                <a:lnTo>
                  <a:pt x="6035" y="18967"/>
                </a:lnTo>
                <a:lnTo>
                  <a:pt x="6529" y="18967"/>
                </a:lnTo>
                <a:lnTo>
                  <a:pt x="7023" y="19122"/>
                </a:lnTo>
                <a:lnTo>
                  <a:pt x="7482" y="19432"/>
                </a:lnTo>
                <a:lnTo>
                  <a:pt x="7905" y="19703"/>
                </a:lnTo>
                <a:lnTo>
                  <a:pt x="8329" y="20012"/>
                </a:lnTo>
                <a:lnTo>
                  <a:pt x="8717" y="20167"/>
                </a:lnTo>
                <a:lnTo>
                  <a:pt x="9070" y="20245"/>
                </a:lnTo>
                <a:lnTo>
                  <a:pt x="9494" y="20245"/>
                </a:lnTo>
                <a:lnTo>
                  <a:pt x="9952" y="20245"/>
                </a:lnTo>
                <a:lnTo>
                  <a:pt x="10447" y="20090"/>
                </a:lnTo>
                <a:lnTo>
                  <a:pt x="11082" y="19858"/>
                </a:lnTo>
                <a:lnTo>
                  <a:pt x="11682" y="19703"/>
                </a:lnTo>
                <a:lnTo>
                  <a:pt x="12388" y="19587"/>
                </a:lnTo>
                <a:lnTo>
                  <a:pt x="13129" y="19509"/>
                </a:lnTo>
                <a:lnTo>
                  <a:pt x="13905" y="19432"/>
                </a:lnTo>
                <a:lnTo>
                  <a:pt x="14576" y="19354"/>
                </a:lnTo>
                <a:lnTo>
                  <a:pt x="15211" y="19277"/>
                </a:lnTo>
                <a:lnTo>
                  <a:pt x="15670" y="19122"/>
                </a:lnTo>
                <a:lnTo>
                  <a:pt x="16023" y="18890"/>
                </a:lnTo>
                <a:lnTo>
                  <a:pt x="16447" y="18348"/>
                </a:lnTo>
                <a:lnTo>
                  <a:pt x="16941" y="17922"/>
                </a:lnTo>
                <a:lnTo>
                  <a:pt x="17329" y="17535"/>
                </a:lnTo>
                <a:lnTo>
                  <a:pt x="17823" y="17148"/>
                </a:lnTo>
                <a:lnTo>
                  <a:pt x="18247" y="16761"/>
                </a:lnTo>
                <a:lnTo>
                  <a:pt x="18564" y="16335"/>
                </a:lnTo>
                <a:lnTo>
                  <a:pt x="18847" y="15870"/>
                </a:lnTo>
                <a:lnTo>
                  <a:pt x="18988" y="15329"/>
                </a:lnTo>
                <a:lnTo>
                  <a:pt x="19411" y="13664"/>
                </a:lnTo>
                <a:lnTo>
                  <a:pt x="19941" y="12154"/>
                </a:lnTo>
                <a:lnTo>
                  <a:pt x="20435" y="10645"/>
                </a:lnTo>
                <a:lnTo>
                  <a:pt x="20576" y="8903"/>
                </a:lnTo>
                <a:lnTo>
                  <a:pt x="20364" y="7548"/>
                </a:lnTo>
                <a:lnTo>
                  <a:pt x="20011" y="6851"/>
                </a:lnTo>
                <a:lnTo>
                  <a:pt x="19694" y="6580"/>
                </a:lnTo>
                <a:lnTo>
                  <a:pt x="19270" y="6038"/>
                </a:lnTo>
                <a:lnTo>
                  <a:pt x="19058" y="5341"/>
                </a:lnTo>
                <a:lnTo>
                  <a:pt x="18917" y="4761"/>
                </a:lnTo>
                <a:lnTo>
                  <a:pt x="18705" y="4296"/>
                </a:lnTo>
                <a:lnTo>
                  <a:pt x="18176" y="3754"/>
                </a:lnTo>
                <a:lnTo>
                  <a:pt x="17400" y="3251"/>
                </a:lnTo>
                <a:lnTo>
                  <a:pt x="17047" y="3251"/>
                </a:lnTo>
                <a:lnTo>
                  <a:pt x="16870" y="3251"/>
                </a:lnTo>
                <a:lnTo>
                  <a:pt x="16447" y="2941"/>
                </a:lnTo>
                <a:lnTo>
                  <a:pt x="15882" y="2399"/>
                </a:lnTo>
                <a:lnTo>
                  <a:pt x="15494" y="2012"/>
                </a:lnTo>
                <a:lnTo>
                  <a:pt x="15211" y="1896"/>
                </a:lnTo>
                <a:lnTo>
                  <a:pt x="14929" y="1741"/>
                </a:lnTo>
                <a:lnTo>
                  <a:pt x="14717" y="1741"/>
                </a:lnTo>
                <a:lnTo>
                  <a:pt x="14435" y="1664"/>
                </a:lnTo>
                <a:lnTo>
                  <a:pt x="14223" y="1509"/>
                </a:lnTo>
                <a:lnTo>
                  <a:pt x="13976" y="1277"/>
                </a:lnTo>
                <a:lnTo>
                  <a:pt x="13623" y="967"/>
                </a:lnTo>
                <a:lnTo>
                  <a:pt x="13270" y="890"/>
                </a:lnTo>
                <a:lnTo>
                  <a:pt x="12917" y="812"/>
                </a:lnTo>
                <a:lnTo>
                  <a:pt x="12600" y="812"/>
                </a:lnTo>
                <a:lnTo>
                  <a:pt x="12317" y="890"/>
                </a:lnTo>
                <a:lnTo>
                  <a:pt x="12035" y="1045"/>
                </a:lnTo>
                <a:lnTo>
                  <a:pt x="11894" y="1122"/>
                </a:lnTo>
                <a:lnTo>
                  <a:pt x="11823" y="1122"/>
                </a:lnTo>
                <a:close/>
              </a:path>
            </a:pathLst>
          </a:custGeom>
          <a:solidFill>
            <a:srgbClr val="000000"/>
          </a:solidFill>
          <a:ln w="93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03" name="CustomShape 75"/>
          <p:cNvSpPr/>
          <p:nvPr/>
        </p:nvSpPr>
        <p:spPr>
          <a:xfrm>
            <a:off x="5325480" y="2359800"/>
            <a:ext cx="905760" cy="474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8485" y="998"/>
                </a:moveTo>
                <a:lnTo>
                  <a:pt x="8777" y="1033"/>
                </a:lnTo>
                <a:lnTo>
                  <a:pt x="9027" y="1176"/>
                </a:lnTo>
                <a:lnTo>
                  <a:pt x="9257" y="1390"/>
                </a:lnTo>
                <a:lnTo>
                  <a:pt x="9507" y="1675"/>
                </a:lnTo>
                <a:lnTo>
                  <a:pt x="9715" y="1960"/>
                </a:lnTo>
                <a:lnTo>
                  <a:pt x="9924" y="2174"/>
                </a:lnTo>
                <a:lnTo>
                  <a:pt x="10111" y="2316"/>
                </a:lnTo>
                <a:lnTo>
                  <a:pt x="10278" y="2388"/>
                </a:lnTo>
                <a:lnTo>
                  <a:pt x="10403" y="2388"/>
                </a:lnTo>
                <a:lnTo>
                  <a:pt x="10403" y="2459"/>
                </a:lnTo>
                <a:lnTo>
                  <a:pt x="10362" y="2566"/>
                </a:lnTo>
                <a:lnTo>
                  <a:pt x="10278" y="2637"/>
                </a:lnTo>
                <a:lnTo>
                  <a:pt x="10111" y="2708"/>
                </a:lnTo>
                <a:lnTo>
                  <a:pt x="9924" y="2851"/>
                </a:lnTo>
                <a:lnTo>
                  <a:pt x="9674" y="2922"/>
                </a:lnTo>
                <a:lnTo>
                  <a:pt x="9423" y="2922"/>
                </a:lnTo>
                <a:lnTo>
                  <a:pt x="9194" y="2922"/>
                </a:lnTo>
                <a:lnTo>
                  <a:pt x="8986" y="2780"/>
                </a:lnTo>
                <a:lnTo>
                  <a:pt x="8777" y="2637"/>
                </a:lnTo>
                <a:lnTo>
                  <a:pt x="8610" y="2530"/>
                </a:lnTo>
                <a:lnTo>
                  <a:pt x="8444" y="2316"/>
                </a:lnTo>
                <a:lnTo>
                  <a:pt x="8339" y="2102"/>
                </a:lnTo>
                <a:lnTo>
                  <a:pt x="8214" y="1889"/>
                </a:lnTo>
                <a:lnTo>
                  <a:pt x="8047" y="1675"/>
                </a:lnTo>
                <a:lnTo>
                  <a:pt x="7797" y="1532"/>
                </a:lnTo>
                <a:lnTo>
                  <a:pt x="7547" y="1461"/>
                </a:lnTo>
                <a:lnTo>
                  <a:pt x="7276" y="1532"/>
                </a:lnTo>
                <a:lnTo>
                  <a:pt x="7026" y="1746"/>
                </a:lnTo>
                <a:lnTo>
                  <a:pt x="6734" y="1889"/>
                </a:lnTo>
                <a:lnTo>
                  <a:pt x="6546" y="2102"/>
                </a:lnTo>
                <a:lnTo>
                  <a:pt x="6338" y="2245"/>
                </a:lnTo>
                <a:lnTo>
                  <a:pt x="6171" y="2245"/>
                </a:lnTo>
                <a:lnTo>
                  <a:pt x="6004" y="2245"/>
                </a:lnTo>
                <a:lnTo>
                  <a:pt x="5775" y="2245"/>
                </a:lnTo>
                <a:lnTo>
                  <a:pt x="5441" y="2316"/>
                </a:lnTo>
                <a:lnTo>
                  <a:pt x="5149" y="2459"/>
                </a:lnTo>
                <a:lnTo>
                  <a:pt x="4837" y="2566"/>
                </a:lnTo>
                <a:lnTo>
                  <a:pt x="4586" y="2708"/>
                </a:lnTo>
                <a:lnTo>
                  <a:pt x="4420" y="2922"/>
                </a:lnTo>
                <a:lnTo>
                  <a:pt x="4378" y="3207"/>
                </a:lnTo>
                <a:lnTo>
                  <a:pt x="4336" y="3421"/>
                </a:lnTo>
                <a:lnTo>
                  <a:pt x="4107" y="3564"/>
                </a:lnTo>
                <a:lnTo>
                  <a:pt x="3815" y="3706"/>
                </a:lnTo>
                <a:lnTo>
                  <a:pt x="3440" y="3849"/>
                </a:lnTo>
                <a:lnTo>
                  <a:pt x="3085" y="3992"/>
                </a:lnTo>
                <a:lnTo>
                  <a:pt x="2710" y="4170"/>
                </a:lnTo>
                <a:lnTo>
                  <a:pt x="2481" y="4384"/>
                </a:lnTo>
                <a:lnTo>
                  <a:pt x="2355" y="4669"/>
                </a:lnTo>
                <a:lnTo>
                  <a:pt x="2272" y="4954"/>
                </a:lnTo>
                <a:lnTo>
                  <a:pt x="2105" y="5168"/>
                </a:lnTo>
                <a:lnTo>
                  <a:pt x="1897" y="5453"/>
                </a:lnTo>
                <a:lnTo>
                  <a:pt x="1709" y="5631"/>
                </a:lnTo>
                <a:lnTo>
                  <a:pt x="1501" y="5916"/>
                </a:lnTo>
                <a:lnTo>
                  <a:pt x="1334" y="6273"/>
                </a:lnTo>
                <a:lnTo>
                  <a:pt x="1250" y="6629"/>
                </a:lnTo>
                <a:lnTo>
                  <a:pt x="1250" y="7021"/>
                </a:lnTo>
                <a:lnTo>
                  <a:pt x="1209" y="8162"/>
                </a:lnTo>
                <a:lnTo>
                  <a:pt x="1000" y="9481"/>
                </a:lnTo>
                <a:lnTo>
                  <a:pt x="854" y="10800"/>
                </a:lnTo>
                <a:lnTo>
                  <a:pt x="917" y="11762"/>
                </a:lnTo>
                <a:lnTo>
                  <a:pt x="1250" y="12546"/>
                </a:lnTo>
                <a:lnTo>
                  <a:pt x="1667" y="13223"/>
                </a:lnTo>
                <a:lnTo>
                  <a:pt x="1980" y="13865"/>
                </a:lnTo>
                <a:lnTo>
                  <a:pt x="2105" y="14542"/>
                </a:lnTo>
                <a:lnTo>
                  <a:pt x="2147" y="14899"/>
                </a:lnTo>
                <a:lnTo>
                  <a:pt x="2272" y="15184"/>
                </a:lnTo>
                <a:lnTo>
                  <a:pt x="2439" y="15540"/>
                </a:lnTo>
                <a:lnTo>
                  <a:pt x="2668" y="15825"/>
                </a:lnTo>
                <a:lnTo>
                  <a:pt x="2877" y="16146"/>
                </a:lnTo>
                <a:lnTo>
                  <a:pt x="3085" y="16502"/>
                </a:lnTo>
                <a:lnTo>
                  <a:pt x="3252" y="16859"/>
                </a:lnTo>
                <a:lnTo>
                  <a:pt x="3335" y="17215"/>
                </a:lnTo>
                <a:lnTo>
                  <a:pt x="3440" y="17536"/>
                </a:lnTo>
                <a:lnTo>
                  <a:pt x="3648" y="17679"/>
                </a:lnTo>
                <a:lnTo>
                  <a:pt x="3898" y="17821"/>
                </a:lnTo>
                <a:lnTo>
                  <a:pt x="4190" y="17821"/>
                </a:lnTo>
                <a:lnTo>
                  <a:pt x="4461" y="17893"/>
                </a:lnTo>
                <a:lnTo>
                  <a:pt x="4711" y="17964"/>
                </a:lnTo>
                <a:lnTo>
                  <a:pt x="4962" y="18035"/>
                </a:lnTo>
                <a:lnTo>
                  <a:pt x="5066" y="18249"/>
                </a:lnTo>
                <a:lnTo>
                  <a:pt x="5233" y="18534"/>
                </a:lnTo>
                <a:lnTo>
                  <a:pt x="5483" y="18748"/>
                </a:lnTo>
                <a:lnTo>
                  <a:pt x="5775" y="18855"/>
                </a:lnTo>
                <a:lnTo>
                  <a:pt x="6088" y="18998"/>
                </a:lnTo>
                <a:lnTo>
                  <a:pt x="6421" y="19069"/>
                </a:lnTo>
                <a:lnTo>
                  <a:pt x="6734" y="18998"/>
                </a:lnTo>
                <a:lnTo>
                  <a:pt x="7067" y="18784"/>
                </a:lnTo>
                <a:lnTo>
                  <a:pt x="7318" y="18534"/>
                </a:lnTo>
                <a:lnTo>
                  <a:pt x="7547" y="18249"/>
                </a:lnTo>
                <a:lnTo>
                  <a:pt x="7839" y="18106"/>
                </a:lnTo>
                <a:lnTo>
                  <a:pt x="8172" y="18178"/>
                </a:lnTo>
                <a:lnTo>
                  <a:pt x="8485" y="18249"/>
                </a:lnTo>
                <a:lnTo>
                  <a:pt x="8819" y="18320"/>
                </a:lnTo>
                <a:lnTo>
                  <a:pt x="9152" y="18320"/>
                </a:lnTo>
                <a:lnTo>
                  <a:pt x="9423" y="18249"/>
                </a:lnTo>
                <a:lnTo>
                  <a:pt x="9632" y="18035"/>
                </a:lnTo>
                <a:lnTo>
                  <a:pt x="9924" y="17394"/>
                </a:lnTo>
                <a:lnTo>
                  <a:pt x="10070" y="16930"/>
                </a:lnTo>
                <a:lnTo>
                  <a:pt x="10195" y="16431"/>
                </a:lnTo>
                <a:lnTo>
                  <a:pt x="10487" y="16003"/>
                </a:lnTo>
                <a:lnTo>
                  <a:pt x="10695" y="15825"/>
                </a:lnTo>
                <a:lnTo>
                  <a:pt x="10862" y="15611"/>
                </a:lnTo>
                <a:lnTo>
                  <a:pt x="11050" y="15398"/>
                </a:lnTo>
                <a:lnTo>
                  <a:pt x="11216" y="15112"/>
                </a:lnTo>
                <a:lnTo>
                  <a:pt x="11383" y="14899"/>
                </a:lnTo>
                <a:lnTo>
                  <a:pt x="11550" y="14613"/>
                </a:lnTo>
                <a:lnTo>
                  <a:pt x="11738" y="14293"/>
                </a:lnTo>
                <a:lnTo>
                  <a:pt x="11988" y="13865"/>
                </a:lnTo>
                <a:lnTo>
                  <a:pt x="12405" y="14399"/>
                </a:lnTo>
                <a:lnTo>
                  <a:pt x="12447" y="15255"/>
                </a:lnTo>
                <a:lnTo>
                  <a:pt x="12447" y="16217"/>
                </a:lnTo>
                <a:lnTo>
                  <a:pt x="12593" y="17144"/>
                </a:lnTo>
                <a:lnTo>
                  <a:pt x="12884" y="17679"/>
                </a:lnTo>
                <a:lnTo>
                  <a:pt x="13135" y="17893"/>
                </a:lnTo>
                <a:lnTo>
                  <a:pt x="13385" y="18178"/>
                </a:lnTo>
                <a:lnTo>
                  <a:pt x="13739" y="18784"/>
                </a:lnTo>
                <a:lnTo>
                  <a:pt x="13989" y="19211"/>
                </a:lnTo>
                <a:lnTo>
                  <a:pt x="14219" y="19425"/>
                </a:lnTo>
                <a:lnTo>
                  <a:pt x="14511" y="19497"/>
                </a:lnTo>
                <a:lnTo>
                  <a:pt x="14761" y="19497"/>
                </a:lnTo>
                <a:lnTo>
                  <a:pt x="15011" y="19497"/>
                </a:lnTo>
                <a:lnTo>
                  <a:pt x="15282" y="19425"/>
                </a:lnTo>
                <a:lnTo>
                  <a:pt x="15491" y="19497"/>
                </a:lnTo>
                <a:lnTo>
                  <a:pt x="15699" y="19568"/>
                </a:lnTo>
                <a:lnTo>
                  <a:pt x="15866" y="19710"/>
                </a:lnTo>
                <a:lnTo>
                  <a:pt x="16054" y="19782"/>
                </a:lnTo>
                <a:lnTo>
                  <a:pt x="16220" y="19924"/>
                </a:lnTo>
                <a:lnTo>
                  <a:pt x="16429" y="19924"/>
                </a:lnTo>
                <a:lnTo>
                  <a:pt x="16679" y="19996"/>
                </a:lnTo>
                <a:lnTo>
                  <a:pt x="16908" y="19996"/>
                </a:lnTo>
                <a:lnTo>
                  <a:pt x="17200" y="19996"/>
                </a:lnTo>
                <a:lnTo>
                  <a:pt x="17555" y="19996"/>
                </a:lnTo>
                <a:lnTo>
                  <a:pt x="17972" y="19924"/>
                </a:lnTo>
                <a:lnTo>
                  <a:pt x="18305" y="19782"/>
                </a:lnTo>
                <a:lnTo>
                  <a:pt x="18576" y="19639"/>
                </a:lnTo>
                <a:lnTo>
                  <a:pt x="18827" y="19425"/>
                </a:lnTo>
                <a:lnTo>
                  <a:pt x="19035" y="19283"/>
                </a:lnTo>
                <a:lnTo>
                  <a:pt x="19223" y="19211"/>
                </a:lnTo>
                <a:lnTo>
                  <a:pt x="19389" y="19211"/>
                </a:lnTo>
                <a:lnTo>
                  <a:pt x="19515" y="19354"/>
                </a:lnTo>
                <a:lnTo>
                  <a:pt x="19640" y="19425"/>
                </a:lnTo>
                <a:lnTo>
                  <a:pt x="19848" y="19283"/>
                </a:lnTo>
                <a:lnTo>
                  <a:pt x="20057" y="19069"/>
                </a:lnTo>
                <a:lnTo>
                  <a:pt x="20244" y="18748"/>
                </a:lnTo>
                <a:lnTo>
                  <a:pt x="20536" y="18392"/>
                </a:lnTo>
                <a:lnTo>
                  <a:pt x="20870" y="18035"/>
                </a:lnTo>
                <a:lnTo>
                  <a:pt x="21183" y="17679"/>
                </a:lnTo>
                <a:lnTo>
                  <a:pt x="21600" y="17465"/>
                </a:lnTo>
                <a:lnTo>
                  <a:pt x="21349" y="18463"/>
                </a:lnTo>
                <a:lnTo>
                  <a:pt x="21016" y="19283"/>
                </a:lnTo>
                <a:lnTo>
                  <a:pt x="20703" y="19853"/>
                </a:lnTo>
                <a:lnTo>
                  <a:pt x="20369" y="20316"/>
                </a:lnTo>
                <a:lnTo>
                  <a:pt x="20057" y="20601"/>
                </a:lnTo>
                <a:lnTo>
                  <a:pt x="19765" y="20744"/>
                </a:lnTo>
                <a:lnTo>
                  <a:pt x="19515" y="20815"/>
                </a:lnTo>
                <a:lnTo>
                  <a:pt x="19389" y="20744"/>
                </a:lnTo>
                <a:lnTo>
                  <a:pt x="19160" y="20601"/>
                </a:lnTo>
                <a:lnTo>
                  <a:pt x="18868" y="20673"/>
                </a:lnTo>
                <a:lnTo>
                  <a:pt x="18451" y="20815"/>
                </a:lnTo>
                <a:lnTo>
                  <a:pt x="18055" y="21029"/>
                </a:lnTo>
                <a:lnTo>
                  <a:pt x="17638" y="21314"/>
                </a:lnTo>
                <a:lnTo>
                  <a:pt x="17242" y="21528"/>
                </a:lnTo>
                <a:lnTo>
                  <a:pt x="16908" y="21600"/>
                </a:lnTo>
                <a:lnTo>
                  <a:pt x="16679" y="21600"/>
                </a:lnTo>
                <a:lnTo>
                  <a:pt x="16471" y="21457"/>
                </a:lnTo>
                <a:lnTo>
                  <a:pt x="16262" y="21314"/>
                </a:lnTo>
                <a:lnTo>
                  <a:pt x="16054" y="21100"/>
                </a:lnTo>
                <a:lnTo>
                  <a:pt x="15866" y="21029"/>
                </a:lnTo>
                <a:lnTo>
                  <a:pt x="15616" y="20887"/>
                </a:lnTo>
                <a:lnTo>
                  <a:pt x="15366" y="20887"/>
                </a:lnTo>
                <a:lnTo>
                  <a:pt x="15115" y="20958"/>
                </a:lnTo>
                <a:lnTo>
                  <a:pt x="14886" y="21100"/>
                </a:lnTo>
                <a:lnTo>
                  <a:pt x="14552" y="21243"/>
                </a:lnTo>
                <a:lnTo>
                  <a:pt x="14219" y="21172"/>
                </a:lnTo>
                <a:lnTo>
                  <a:pt x="13864" y="21029"/>
                </a:lnTo>
                <a:lnTo>
                  <a:pt x="13572" y="20673"/>
                </a:lnTo>
                <a:lnTo>
                  <a:pt x="13260" y="20281"/>
                </a:lnTo>
                <a:lnTo>
                  <a:pt x="13010" y="19853"/>
                </a:lnTo>
                <a:lnTo>
                  <a:pt x="12801" y="19425"/>
                </a:lnTo>
                <a:lnTo>
                  <a:pt x="12634" y="18998"/>
                </a:lnTo>
                <a:lnTo>
                  <a:pt x="12363" y="18463"/>
                </a:lnTo>
                <a:lnTo>
                  <a:pt x="12071" y="17964"/>
                </a:lnTo>
                <a:lnTo>
                  <a:pt x="11821" y="17215"/>
                </a:lnTo>
                <a:lnTo>
                  <a:pt x="11821" y="15683"/>
                </a:lnTo>
                <a:lnTo>
                  <a:pt x="11550" y="16003"/>
                </a:lnTo>
                <a:lnTo>
                  <a:pt x="11216" y="16360"/>
                </a:lnTo>
                <a:lnTo>
                  <a:pt x="10966" y="16859"/>
                </a:lnTo>
                <a:lnTo>
                  <a:pt x="10737" y="17536"/>
                </a:lnTo>
                <a:lnTo>
                  <a:pt x="10528" y="18249"/>
                </a:lnTo>
                <a:lnTo>
                  <a:pt x="10362" y="18748"/>
                </a:lnTo>
                <a:lnTo>
                  <a:pt x="10153" y="19069"/>
                </a:lnTo>
                <a:lnTo>
                  <a:pt x="9966" y="19354"/>
                </a:lnTo>
                <a:lnTo>
                  <a:pt x="9757" y="19497"/>
                </a:lnTo>
                <a:lnTo>
                  <a:pt x="9549" y="19568"/>
                </a:lnTo>
                <a:lnTo>
                  <a:pt x="9340" y="19639"/>
                </a:lnTo>
                <a:lnTo>
                  <a:pt x="9152" y="19710"/>
                </a:lnTo>
                <a:lnTo>
                  <a:pt x="8944" y="19710"/>
                </a:lnTo>
                <a:lnTo>
                  <a:pt x="8735" y="19710"/>
                </a:lnTo>
                <a:lnTo>
                  <a:pt x="8485" y="19639"/>
                </a:lnTo>
                <a:lnTo>
                  <a:pt x="8298" y="19568"/>
                </a:lnTo>
                <a:lnTo>
                  <a:pt x="8047" y="19568"/>
                </a:lnTo>
                <a:lnTo>
                  <a:pt x="7839" y="19568"/>
                </a:lnTo>
                <a:lnTo>
                  <a:pt x="7589" y="19710"/>
                </a:lnTo>
                <a:lnTo>
                  <a:pt x="7318" y="19924"/>
                </a:lnTo>
                <a:lnTo>
                  <a:pt x="6984" y="20209"/>
                </a:lnTo>
                <a:lnTo>
                  <a:pt x="6671" y="20388"/>
                </a:lnTo>
                <a:lnTo>
                  <a:pt x="6338" y="20459"/>
                </a:lnTo>
                <a:lnTo>
                  <a:pt x="6004" y="20459"/>
                </a:lnTo>
                <a:lnTo>
                  <a:pt x="5691" y="20388"/>
                </a:lnTo>
                <a:lnTo>
                  <a:pt x="5358" y="20281"/>
                </a:lnTo>
                <a:lnTo>
                  <a:pt x="5066" y="19996"/>
                </a:lnTo>
                <a:lnTo>
                  <a:pt x="4837" y="19639"/>
                </a:lnTo>
                <a:lnTo>
                  <a:pt x="4503" y="19140"/>
                </a:lnTo>
                <a:lnTo>
                  <a:pt x="4190" y="18855"/>
                </a:lnTo>
                <a:lnTo>
                  <a:pt x="3857" y="18748"/>
                </a:lnTo>
                <a:lnTo>
                  <a:pt x="3565" y="18677"/>
                </a:lnTo>
                <a:lnTo>
                  <a:pt x="3294" y="18605"/>
                </a:lnTo>
                <a:lnTo>
                  <a:pt x="3085" y="18605"/>
                </a:lnTo>
                <a:lnTo>
                  <a:pt x="2877" y="18605"/>
                </a:lnTo>
                <a:lnTo>
                  <a:pt x="2710" y="18463"/>
                </a:lnTo>
                <a:lnTo>
                  <a:pt x="2522" y="18178"/>
                </a:lnTo>
                <a:lnTo>
                  <a:pt x="2397" y="17821"/>
                </a:lnTo>
                <a:lnTo>
                  <a:pt x="2230" y="17322"/>
                </a:lnTo>
                <a:lnTo>
                  <a:pt x="2022" y="16645"/>
                </a:lnTo>
                <a:lnTo>
                  <a:pt x="1897" y="16217"/>
                </a:lnTo>
                <a:lnTo>
                  <a:pt x="1730" y="15932"/>
                </a:lnTo>
                <a:lnTo>
                  <a:pt x="1542" y="15683"/>
                </a:lnTo>
                <a:lnTo>
                  <a:pt x="1334" y="15469"/>
                </a:lnTo>
                <a:lnTo>
                  <a:pt x="1125" y="15255"/>
                </a:lnTo>
                <a:lnTo>
                  <a:pt x="959" y="15041"/>
                </a:lnTo>
                <a:lnTo>
                  <a:pt x="813" y="14756"/>
                </a:lnTo>
                <a:lnTo>
                  <a:pt x="688" y="14471"/>
                </a:lnTo>
                <a:lnTo>
                  <a:pt x="562" y="13936"/>
                </a:lnTo>
                <a:lnTo>
                  <a:pt x="562" y="13366"/>
                </a:lnTo>
                <a:lnTo>
                  <a:pt x="479" y="12760"/>
                </a:lnTo>
                <a:lnTo>
                  <a:pt x="187" y="11833"/>
                </a:lnTo>
                <a:lnTo>
                  <a:pt x="0" y="10800"/>
                </a:lnTo>
                <a:lnTo>
                  <a:pt x="62" y="10015"/>
                </a:lnTo>
                <a:lnTo>
                  <a:pt x="229" y="9481"/>
                </a:lnTo>
                <a:lnTo>
                  <a:pt x="187" y="8910"/>
                </a:lnTo>
                <a:lnTo>
                  <a:pt x="145" y="8091"/>
                </a:lnTo>
                <a:lnTo>
                  <a:pt x="312" y="6843"/>
                </a:lnTo>
                <a:lnTo>
                  <a:pt x="604" y="5631"/>
                </a:lnTo>
                <a:lnTo>
                  <a:pt x="1000" y="5025"/>
                </a:lnTo>
                <a:lnTo>
                  <a:pt x="1250" y="4811"/>
                </a:lnTo>
                <a:lnTo>
                  <a:pt x="1459" y="4455"/>
                </a:lnTo>
                <a:lnTo>
                  <a:pt x="1667" y="4027"/>
                </a:lnTo>
                <a:lnTo>
                  <a:pt x="1855" y="3564"/>
                </a:lnTo>
                <a:lnTo>
                  <a:pt x="2064" y="3136"/>
                </a:lnTo>
                <a:lnTo>
                  <a:pt x="2272" y="2780"/>
                </a:lnTo>
                <a:lnTo>
                  <a:pt x="2522" y="2566"/>
                </a:lnTo>
                <a:lnTo>
                  <a:pt x="2793" y="2566"/>
                </a:lnTo>
                <a:lnTo>
                  <a:pt x="3085" y="2566"/>
                </a:lnTo>
                <a:lnTo>
                  <a:pt x="3335" y="2459"/>
                </a:lnTo>
                <a:lnTo>
                  <a:pt x="3523" y="2245"/>
                </a:lnTo>
                <a:lnTo>
                  <a:pt x="3773" y="1960"/>
                </a:lnTo>
                <a:lnTo>
                  <a:pt x="3940" y="1746"/>
                </a:lnTo>
                <a:lnTo>
                  <a:pt x="4149" y="1532"/>
                </a:lnTo>
                <a:lnTo>
                  <a:pt x="4336" y="1461"/>
                </a:lnTo>
                <a:lnTo>
                  <a:pt x="4503" y="1461"/>
                </a:lnTo>
                <a:lnTo>
                  <a:pt x="4670" y="1461"/>
                </a:lnTo>
                <a:lnTo>
                  <a:pt x="4878" y="1390"/>
                </a:lnTo>
                <a:lnTo>
                  <a:pt x="5108" y="1176"/>
                </a:lnTo>
                <a:lnTo>
                  <a:pt x="5358" y="998"/>
                </a:lnTo>
                <a:lnTo>
                  <a:pt x="5608" y="784"/>
                </a:lnTo>
                <a:lnTo>
                  <a:pt x="5858" y="641"/>
                </a:lnTo>
                <a:lnTo>
                  <a:pt x="6046" y="570"/>
                </a:lnTo>
                <a:lnTo>
                  <a:pt x="6213" y="712"/>
                </a:lnTo>
                <a:lnTo>
                  <a:pt x="6379" y="784"/>
                </a:lnTo>
                <a:lnTo>
                  <a:pt x="6546" y="784"/>
                </a:lnTo>
                <a:lnTo>
                  <a:pt x="6734" y="641"/>
                </a:lnTo>
                <a:lnTo>
                  <a:pt x="6901" y="427"/>
                </a:lnTo>
                <a:lnTo>
                  <a:pt x="7067" y="213"/>
                </a:lnTo>
                <a:lnTo>
                  <a:pt x="7276" y="71"/>
                </a:lnTo>
                <a:lnTo>
                  <a:pt x="7443" y="0"/>
                </a:lnTo>
                <a:lnTo>
                  <a:pt x="7589" y="71"/>
                </a:lnTo>
                <a:lnTo>
                  <a:pt x="7922" y="356"/>
                </a:lnTo>
                <a:lnTo>
                  <a:pt x="8131" y="641"/>
                </a:lnTo>
                <a:lnTo>
                  <a:pt x="8339" y="855"/>
                </a:lnTo>
                <a:lnTo>
                  <a:pt x="8485" y="998"/>
                </a:lnTo>
                <a:close/>
              </a:path>
            </a:pathLst>
          </a:custGeom>
          <a:solidFill>
            <a:srgbClr val="000000"/>
          </a:solidFill>
          <a:ln w="93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04" name="CustomShape 76"/>
          <p:cNvSpPr/>
          <p:nvPr/>
        </p:nvSpPr>
        <p:spPr>
          <a:xfrm>
            <a:off x="2207520" y="679320"/>
            <a:ext cx="8784720" cy="10209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88920" rIns="88920" tIns="50760" bIns="50760"/>
          <a:p>
            <a:pPr>
              <a:lnSpc>
                <a:spcPct val="100000"/>
              </a:lnSpc>
            </a:pPr>
            <a:r>
              <a:rPr b="0" lang="pl-PL" sz="3200" spc="-1" strike="noStrike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latin typeface="Segoe UI Symbol"/>
                <a:ea typeface="Segoe UI Symbol"/>
              </a:rPr>
              <a:t>Narzędzia krytycznego myślenia TOC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05" name="CustomShape 77"/>
          <p:cNvSpPr/>
          <p:nvPr/>
        </p:nvSpPr>
        <p:spPr>
          <a:xfrm>
            <a:off x="2253600" y="5047200"/>
            <a:ext cx="2875320" cy="5493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>
              <a:lnSpc>
                <a:spcPct val="100000"/>
              </a:lnSpc>
            </a:pPr>
            <a:r>
              <a:rPr b="1" i="1" lang="pl-PL" sz="3600" spc="-1" strike="noStrike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DRZEWKO 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06" name="CustomShape 78"/>
          <p:cNvSpPr/>
          <p:nvPr/>
        </p:nvSpPr>
        <p:spPr>
          <a:xfrm>
            <a:off x="2088000" y="5850000"/>
            <a:ext cx="3171600" cy="33588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>
              <a:lnSpc>
                <a:spcPct val="100000"/>
              </a:lnSpc>
            </a:pPr>
            <a:r>
              <a:rPr b="1" i="1" lang="pl-PL" sz="2200" spc="-1" strike="noStrike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AMBITNEGO CELU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07" name="CustomShape 79"/>
          <p:cNvSpPr/>
          <p:nvPr/>
        </p:nvSpPr>
        <p:spPr>
          <a:xfrm>
            <a:off x="5231880" y="5023080"/>
            <a:ext cx="648000" cy="8413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2208" y="7109"/>
                </a:moveTo>
                <a:lnTo>
                  <a:pt x="12960" y="6873"/>
                </a:lnTo>
                <a:lnTo>
                  <a:pt x="13636" y="6650"/>
                </a:lnTo>
                <a:lnTo>
                  <a:pt x="14819" y="6378"/>
                </a:lnTo>
                <a:lnTo>
                  <a:pt x="16678" y="6291"/>
                </a:lnTo>
                <a:lnTo>
                  <a:pt x="17862" y="6725"/>
                </a:lnTo>
                <a:lnTo>
                  <a:pt x="18444" y="7567"/>
                </a:lnTo>
                <a:lnTo>
                  <a:pt x="18557" y="8682"/>
                </a:lnTo>
                <a:lnTo>
                  <a:pt x="18275" y="9970"/>
                </a:lnTo>
                <a:lnTo>
                  <a:pt x="18012" y="10626"/>
                </a:lnTo>
                <a:lnTo>
                  <a:pt x="17711" y="11283"/>
                </a:lnTo>
                <a:lnTo>
                  <a:pt x="17355" y="11927"/>
                </a:lnTo>
                <a:lnTo>
                  <a:pt x="16998" y="12546"/>
                </a:lnTo>
                <a:lnTo>
                  <a:pt x="19778" y="12633"/>
                </a:lnTo>
                <a:lnTo>
                  <a:pt x="20660" y="12893"/>
                </a:lnTo>
                <a:lnTo>
                  <a:pt x="21243" y="13301"/>
                </a:lnTo>
                <a:lnTo>
                  <a:pt x="21600" y="14379"/>
                </a:lnTo>
                <a:lnTo>
                  <a:pt x="21468" y="15035"/>
                </a:lnTo>
                <a:lnTo>
                  <a:pt x="21168" y="15741"/>
                </a:lnTo>
                <a:lnTo>
                  <a:pt x="20679" y="16484"/>
                </a:lnTo>
                <a:lnTo>
                  <a:pt x="20097" y="17215"/>
                </a:lnTo>
                <a:lnTo>
                  <a:pt x="19796" y="17574"/>
                </a:lnTo>
                <a:lnTo>
                  <a:pt x="19458" y="17946"/>
                </a:lnTo>
                <a:lnTo>
                  <a:pt x="19101" y="18305"/>
                </a:lnTo>
                <a:lnTo>
                  <a:pt x="18745" y="18652"/>
                </a:lnTo>
                <a:lnTo>
                  <a:pt x="18388" y="18999"/>
                </a:lnTo>
                <a:lnTo>
                  <a:pt x="18012" y="19321"/>
                </a:lnTo>
                <a:lnTo>
                  <a:pt x="17317" y="19915"/>
                </a:lnTo>
                <a:lnTo>
                  <a:pt x="16660" y="20435"/>
                </a:lnTo>
                <a:lnTo>
                  <a:pt x="16077" y="20856"/>
                </a:lnTo>
                <a:lnTo>
                  <a:pt x="15608" y="21129"/>
                </a:lnTo>
                <a:lnTo>
                  <a:pt x="15101" y="21352"/>
                </a:lnTo>
                <a:lnTo>
                  <a:pt x="14030" y="21600"/>
                </a:lnTo>
                <a:lnTo>
                  <a:pt x="11945" y="21476"/>
                </a:lnTo>
                <a:lnTo>
                  <a:pt x="11081" y="21129"/>
                </a:lnTo>
                <a:lnTo>
                  <a:pt x="10443" y="20609"/>
                </a:lnTo>
                <a:lnTo>
                  <a:pt x="10048" y="19952"/>
                </a:lnTo>
                <a:lnTo>
                  <a:pt x="10048" y="19172"/>
                </a:lnTo>
                <a:lnTo>
                  <a:pt x="8978" y="19370"/>
                </a:lnTo>
                <a:lnTo>
                  <a:pt x="7851" y="19519"/>
                </a:lnTo>
                <a:lnTo>
                  <a:pt x="5240" y="19370"/>
                </a:lnTo>
                <a:lnTo>
                  <a:pt x="4338" y="19023"/>
                </a:lnTo>
                <a:lnTo>
                  <a:pt x="3756" y="18553"/>
                </a:lnTo>
                <a:lnTo>
                  <a:pt x="3474" y="17946"/>
                </a:lnTo>
                <a:lnTo>
                  <a:pt x="3549" y="17265"/>
                </a:lnTo>
                <a:lnTo>
                  <a:pt x="3718" y="16905"/>
                </a:lnTo>
                <a:lnTo>
                  <a:pt x="4000" y="16522"/>
                </a:lnTo>
                <a:lnTo>
                  <a:pt x="4357" y="16138"/>
                </a:lnTo>
                <a:lnTo>
                  <a:pt x="4827" y="15741"/>
                </a:lnTo>
                <a:lnTo>
                  <a:pt x="5240" y="15432"/>
                </a:lnTo>
                <a:lnTo>
                  <a:pt x="5728" y="15147"/>
                </a:lnTo>
                <a:lnTo>
                  <a:pt x="6160" y="14849"/>
                </a:lnTo>
                <a:lnTo>
                  <a:pt x="6630" y="14552"/>
                </a:lnTo>
                <a:lnTo>
                  <a:pt x="7099" y="14280"/>
                </a:lnTo>
                <a:lnTo>
                  <a:pt x="7588" y="14007"/>
                </a:lnTo>
                <a:lnTo>
                  <a:pt x="8057" y="13735"/>
                </a:lnTo>
                <a:lnTo>
                  <a:pt x="8527" y="13438"/>
                </a:lnTo>
                <a:lnTo>
                  <a:pt x="8996" y="13165"/>
                </a:lnTo>
                <a:lnTo>
                  <a:pt x="9447" y="12880"/>
                </a:lnTo>
                <a:lnTo>
                  <a:pt x="9879" y="12583"/>
                </a:lnTo>
                <a:lnTo>
                  <a:pt x="10330" y="12273"/>
                </a:lnTo>
                <a:lnTo>
                  <a:pt x="11138" y="11629"/>
                </a:lnTo>
                <a:lnTo>
                  <a:pt x="11851" y="10936"/>
                </a:lnTo>
                <a:lnTo>
                  <a:pt x="11325" y="11171"/>
                </a:lnTo>
                <a:lnTo>
                  <a:pt x="10837" y="11431"/>
                </a:lnTo>
                <a:lnTo>
                  <a:pt x="10292" y="11704"/>
                </a:lnTo>
                <a:lnTo>
                  <a:pt x="9804" y="11976"/>
                </a:lnTo>
                <a:lnTo>
                  <a:pt x="9278" y="12249"/>
                </a:lnTo>
                <a:lnTo>
                  <a:pt x="8771" y="12546"/>
                </a:lnTo>
                <a:lnTo>
                  <a:pt x="8245" y="12818"/>
                </a:lnTo>
                <a:lnTo>
                  <a:pt x="7719" y="13091"/>
                </a:lnTo>
                <a:lnTo>
                  <a:pt x="7193" y="13351"/>
                </a:lnTo>
                <a:lnTo>
                  <a:pt x="6667" y="13586"/>
                </a:lnTo>
                <a:lnTo>
                  <a:pt x="6104" y="13822"/>
                </a:lnTo>
                <a:lnTo>
                  <a:pt x="5522" y="14032"/>
                </a:lnTo>
                <a:lnTo>
                  <a:pt x="4338" y="14354"/>
                </a:lnTo>
                <a:lnTo>
                  <a:pt x="3023" y="14540"/>
                </a:lnTo>
                <a:lnTo>
                  <a:pt x="1389" y="14527"/>
                </a:lnTo>
                <a:lnTo>
                  <a:pt x="356" y="14119"/>
                </a:lnTo>
                <a:lnTo>
                  <a:pt x="0" y="13363"/>
                </a:lnTo>
                <a:lnTo>
                  <a:pt x="225" y="12286"/>
                </a:lnTo>
                <a:lnTo>
                  <a:pt x="582" y="11666"/>
                </a:lnTo>
                <a:lnTo>
                  <a:pt x="995" y="11084"/>
                </a:lnTo>
                <a:lnTo>
                  <a:pt x="1521" y="10502"/>
                </a:lnTo>
                <a:lnTo>
                  <a:pt x="2103" y="9945"/>
                </a:lnTo>
                <a:lnTo>
                  <a:pt x="2723" y="9412"/>
                </a:lnTo>
                <a:lnTo>
                  <a:pt x="3418" y="8905"/>
                </a:lnTo>
                <a:lnTo>
                  <a:pt x="3775" y="8644"/>
                </a:lnTo>
                <a:lnTo>
                  <a:pt x="4132" y="8397"/>
                </a:lnTo>
                <a:lnTo>
                  <a:pt x="4489" y="8137"/>
                </a:lnTo>
                <a:lnTo>
                  <a:pt x="4883" y="7877"/>
                </a:lnTo>
                <a:lnTo>
                  <a:pt x="5240" y="7629"/>
                </a:lnTo>
                <a:lnTo>
                  <a:pt x="5634" y="7369"/>
                </a:lnTo>
                <a:lnTo>
                  <a:pt x="6029" y="7109"/>
                </a:lnTo>
                <a:lnTo>
                  <a:pt x="6404" y="6836"/>
                </a:lnTo>
                <a:lnTo>
                  <a:pt x="6799" y="6576"/>
                </a:lnTo>
                <a:lnTo>
                  <a:pt x="7193" y="6328"/>
                </a:lnTo>
                <a:lnTo>
                  <a:pt x="7550" y="6056"/>
                </a:lnTo>
                <a:lnTo>
                  <a:pt x="7945" y="5771"/>
                </a:lnTo>
                <a:lnTo>
                  <a:pt x="8658" y="5214"/>
                </a:lnTo>
                <a:lnTo>
                  <a:pt x="9353" y="4644"/>
                </a:lnTo>
                <a:lnTo>
                  <a:pt x="9992" y="4025"/>
                </a:lnTo>
                <a:lnTo>
                  <a:pt x="10612" y="3381"/>
                </a:lnTo>
                <a:lnTo>
                  <a:pt x="9748" y="3765"/>
                </a:lnTo>
                <a:lnTo>
                  <a:pt x="8921" y="4124"/>
                </a:lnTo>
                <a:lnTo>
                  <a:pt x="8132" y="4495"/>
                </a:lnTo>
                <a:lnTo>
                  <a:pt x="7362" y="4842"/>
                </a:lnTo>
                <a:lnTo>
                  <a:pt x="6630" y="5189"/>
                </a:lnTo>
                <a:lnTo>
                  <a:pt x="5935" y="5523"/>
                </a:lnTo>
                <a:lnTo>
                  <a:pt x="5277" y="5808"/>
                </a:lnTo>
                <a:lnTo>
                  <a:pt x="4639" y="6068"/>
                </a:lnTo>
                <a:lnTo>
                  <a:pt x="4019" y="6304"/>
                </a:lnTo>
                <a:lnTo>
                  <a:pt x="3437" y="6514"/>
                </a:lnTo>
                <a:lnTo>
                  <a:pt x="2422" y="6787"/>
                </a:lnTo>
                <a:lnTo>
                  <a:pt x="1521" y="6836"/>
                </a:lnTo>
                <a:lnTo>
                  <a:pt x="751" y="6650"/>
                </a:lnTo>
                <a:lnTo>
                  <a:pt x="356" y="6254"/>
                </a:lnTo>
                <a:lnTo>
                  <a:pt x="507" y="5796"/>
                </a:lnTo>
                <a:lnTo>
                  <a:pt x="920" y="5288"/>
                </a:lnTo>
                <a:lnTo>
                  <a:pt x="1446" y="4830"/>
                </a:lnTo>
                <a:lnTo>
                  <a:pt x="1840" y="4533"/>
                </a:lnTo>
                <a:lnTo>
                  <a:pt x="2385" y="4223"/>
                </a:lnTo>
                <a:lnTo>
                  <a:pt x="3061" y="3876"/>
                </a:lnTo>
                <a:lnTo>
                  <a:pt x="3831" y="3492"/>
                </a:lnTo>
                <a:lnTo>
                  <a:pt x="4714" y="3108"/>
                </a:lnTo>
                <a:lnTo>
                  <a:pt x="5672" y="2724"/>
                </a:lnTo>
                <a:lnTo>
                  <a:pt x="6667" y="2316"/>
                </a:lnTo>
                <a:lnTo>
                  <a:pt x="7719" y="1932"/>
                </a:lnTo>
                <a:lnTo>
                  <a:pt x="8771" y="1548"/>
                </a:lnTo>
                <a:lnTo>
                  <a:pt x="9804" y="1201"/>
                </a:lnTo>
                <a:lnTo>
                  <a:pt x="10837" y="879"/>
                </a:lnTo>
                <a:lnTo>
                  <a:pt x="11795" y="594"/>
                </a:lnTo>
                <a:lnTo>
                  <a:pt x="12715" y="359"/>
                </a:lnTo>
                <a:lnTo>
                  <a:pt x="13523" y="173"/>
                </a:lnTo>
                <a:lnTo>
                  <a:pt x="14819" y="0"/>
                </a:lnTo>
                <a:lnTo>
                  <a:pt x="16303" y="198"/>
                </a:lnTo>
                <a:lnTo>
                  <a:pt x="16848" y="879"/>
                </a:lnTo>
                <a:lnTo>
                  <a:pt x="16678" y="1894"/>
                </a:lnTo>
                <a:lnTo>
                  <a:pt x="16416" y="2489"/>
                </a:lnTo>
                <a:lnTo>
                  <a:pt x="16021" y="3108"/>
                </a:lnTo>
                <a:lnTo>
                  <a:pt x="15552" y="3740"/>
                </a:lnTo>
                <a:lnTo>
                  <a:pt x="15026" y="4372"/>
                </a:lnTo>
                <a:lnTo>
                  <a:pt x="14500" y="4991"/>
                </a:lnTo>
                <a:lnTo>
                  <a:pt x="13936" y="5561"/>
                </a:lnTo>
                <a:lnTo>
                  <a:pt x="13410" y="6068"/>
                </a:lnTo>
                <a:lnTo>
                  <a:pt x="12941" y="6527"/>
                </a:lnTo>
                <a:lnTo>
                  <a:pt x="12528" y="6873"/>
                </a:lnTo>
                <a:lnTo>
                  <a:pt x="12208" y="7109"/>
                </a:lnTo>
                <a:close/>
              </a:path>
            </a:pathLst>
          </a:custGeom>
          <a:solidFill>
            <a:srgbClr val="92d050"/>
          </a:solidFill>
          <a:ln w="93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08" name="CustomShape 80"/>
          <p:cNvSpPr/>
          <p:nvPr/>
        </p:nvSpPr>
        <p:spPr>
          <a:xfrm>
            <a:off x="5801400" y="4869000"/>
            <a:ext cx="1015920" cy="10029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4410" y="6979"/>
                </a:moveTo>
                <a:lnTo>
                  <a:pt x="4982" y="6658"/>
                </a:lnTo>
                <a:lnTo>
                  <a:pt x="5566" y="6338"/>
                </a:lnTo>
                <a:lnTo>
                  <a:pt x="6127" y="6017"/>
                </a:lnTo>
                <a:lnTo>
                  <a:pt x="6711" y="5697"/>
                </a:lnTo>
                <a:lnTo>
                  <a:pt x="7295" y="5366"/>
                </a:lnTo>
                <a:lnTo>
                  <a:pt x="7879" y="5025"/>
                </a:lnTo>
                <a:lnTo>
                  <a:pt x="8463" y="4694"/>
                </a:lnTo>
                <a:lnTo>
                  <a:pt x="9035" y="4373"/>
                </a:lnTo>
                <a:lnTo>
                  <a:pt x="9619" y="4032"/>
                </a:lnTo>
                <a:lnTo>
                  <a:pt x="10203" y="3712"/>
                </a:lnTo>
                <a:lnTo>
                  <a:pt x="10800" y="3412"/>
                </a:lnTo>
                <a:lnTo>
                  <a:pt x="11396" y="3101"/>
                </a:lnTo>
                <a:lnTo>
                  <a:pt x="12003" y="2812"/>
                </a:lnTo>
                <a:lnTo>
                  <a:pt x="12611" y="2533"/>
                </a:lnTo>
                <a:lnTo>
                  <a:pt x="13219" y="2274"/>
                </a:lnTo>
                <a:lnTo>
                  <a:pt x="13851" y="2047"/>
                </a:lnTo>
                <a:lnTo>
                  <a:pt x="14662" y="1799"/>
                </a:lnTo>
                <a:lnTo>
                  <a:pt x="15317" y="1726"/>
                </a:lnTo>
                <a:lnTo>
                  <a:pt x="15806" y="1819"/>
                </a:lnTo>
                <a:lnTo>
                  <a:pt x="16164" y="2047"/>
                </a:lnTo>
                <a:lnTo>
                  <a:pt x="16498" y="2812"/>
                </a:lnTo>
                <a:lnTo>
                  <a:pt x="16426" y="3898"/>
                </a:lnTo>
                <a:lnTo>
                  <a:pt x="16283" y="4508"/>
                </a:lnTo>
                <a:lnTo>
                  <a:pt x="16068" y="5118"/>
                </a:lnTo>
                <a:lnTo>
                  <a:pt x="15830" y="5748"/>
                </a:lnTo>
                <a:lnTo>
                  <a:pt x="15520" y="6338"/>
                </a:lnTo>
                <a:lnTo>
                  <a:pt x="15222" y="6907"/>
                </a:lnTo>
                <a:lnTo>
                  <a:pt x="14912" y="7393"/>
                </a:lnTo>
                <a:lnTo>
                  <a:pt x="14614" y="7816"/>
                </a:lnTo>
                <a:lnTo>
                  <a:pt x="14328" y="8137"/>
                </a:lnTo>
                <a:lnTo>
                  <a:pt x="14066" y="8406"/>
                </a:lnTo>
                <a:lnTo>
                  <a:pt x="13780" y="8664"/>
                </a:lnTo>
                <a:lnTo>
                  <a:pt x="13494" y="8923"/>
                </a:lnTo>
                <a:lnTo>
                  <a:pt x="13196" y="9161"/>
                </a:lnTo>
                <a:lnTo>
                  <a:pt x="12921" y="9409"/>
                </a:lnTo>
                <a:lnTo>
                  <a:pt x="12611" y="9657"/>
                </a:lnTo>
                <a:lnTo>
                  <a:pt x="12313" y="9895"/>
                </a:lnTo>
                <a:lnTo>
                  <a:pt x="12015" y="10143"/>
                </a:lnTo>
                <a:lnTo>
                  <a:pt x="11717" y="10391"/>
                </a:lnTo>
                <a:lnTo>
                  <a:pt x="11419" y="10629"/>
                </a:lnTo>
                <a:lnTo>
                  <a:pt x="11121" y="10877"/>
                </a:lnTo>
                <a:lnTo>
                  <a:pt x="10823" y="11125"/>
                </a:lnTo>
                <a:lnTo>
                  <a:pt x="10525" y="11363"/>
                </a:lnTo>
                <a:lnTo>
                  <a:pt x="10215" y="11611"/>
                </a:lnTo>
                <a:lnTo>
                  <a:pt x="9941" y="11870"/>
                </a:lnTo>
                <a:lnTo>
                  <a:pt x="9643" y="12118"/>
                </a:lnTo>
                <a:lnTo>
                  <a:pt x="9941" y="11942"/>
                </a:lnTo>
                <a:lnTo>
                  <a:pt x="10430" y="11684"/>
                </a:lnTo>
                <a:lnTo>
                  <a:pt x="11121" y="11322"/>
                </a:lnTo>
                <a:lnTo>
                  <a:pt x="11503" y="11105"/>
                </a:lnTo>
                <a:lnTo>
                  <a:pt x="11932" y="10887"/>
                </a:lnTo>
                <a:lnTo>
                  <a:pt x="12385" y="10660"/>
                </a:lnTo>
                <a:lnTo>
                  <a:pt x="12862" y="10432"/>
                </a:lnTo>
                <a:lnTo>
                  <a:pt x="13362" y="10184"/>
                </a:lnTo>
                <a:lnTo>
                  <a:pt x="13863" y="9957"/>
                </a:lnTo>
                <a:lnTo>
                  <a:pt x="14376" y="9729"/>
                </a:lnTo>
                <a:lnTo>
                  <a:pt x="14888" y="9502"/>
                </a:lnTo>
                <a:lnTo>
                  <a:pt x="15425" y="9285"/>
                </a:lnTo>
                <a:lnTo>
                  <a:pt x="15925" y="9088"/>
                </a:lnTo>
                <a:lnTo>
                  <a:pt x="16939" y="8757"/>
                </a:lnTo>
                <a:lnTo>
                  <a:pt x="17856" y="8509"/>
                </a:lnTo>
                <a:lnTo>
                  <a:pt x="18679" y="8375"/>
                </a:lnTo>
                <a:lnTo>
                  <a:pt x="19370" y="8385"/>
                </a:lnTo>
                <a:lnTo>
                  <a:pt x="19895" y="8571"/>
                </a:lnTo>
                <a:lnTo>
                  <a:pt x="20193" y="8964"/>
                </a:lnTo>
                <a:lnTo>
                  <a:pt x="20252" y="9564"/>
                </a:lnTo>
                <a:lnTo>
                  <a:pt x="20014" y="10422"/>
                </a:lnTo>
                <a:lnTo>
                  <a:pt x="19847" y="10825"/>
                </a:lnTo>
                <a:lnTo>
                  <a:pt x="19633" y="11229"/>
                </a:lnTo>
                <a:lnTo>
                  <a:pt x="19382" y="11611"/>
                </a:lnTo>
                <a:lnTo>
                  <a:pt x="19108" y="11973"/>
                </a:lnTo>
                <a:lnTo>
                  <a:pt x="18798" y="12345"/>
                </a:lnTo>
                <a:lnTo>
                  <a:pt x="18488" y="12707"/>
                </a:lnTo>
                <a:lnTo>
                  <a:pt x="18131" y="13048"/>
                </a:lnTo>
                <a:lnTo>
                  <a:pt x="17785" y="13400"/>
                </a:lnTo>
                <a:lnTo>
                  <a:pt x="17415" y="13731"/>
                </a:lnTo>
                <a:lnTo>
                  <a:pt x="17022" y="14072"/>
                </a:lnTo>
                <a:lnTo>
                  <a:pt x="16652" y="14393"/>
                </a:lnTo>
                <a:lnTo>
                  <a:pt x="16283" y="14713"/>
                </a:lnTo>
                <a:lnTo>
                  <a:pt x="15913" y="15034"/>
                </a:lnTo>
                <a:lnTo>
                  <a:pt x="15544" y="15354"/>
                </a:lnTo>
                <a:lnTo>
                  <a:pt x="15186" y="15654"/>
                </a:lnTo>
                <a:lnTo>
                  <a:pt x="14852" y="15975"/>
                </a:lnTo>
                <a:lnTo>
                  <a:pt x="15437" y="15778"/>
                </a:lnTo>
                <a:lnTo>
                  <a:pt x="16056" y="15592"/>
                </a:lnTo>
                <a:lnTo>
                  <a:pt x="17344" y="15271"/>
                </a:lnTo>
                <a:lnTo>
                  <a:pt x="18631" y="15013"/>
                </a:lnTo>
                <a:lnTo>
                  <a:pt x="19883" y="14786"/>
                </a:lnTo>
                <a:lnTo>
                  <a:pt x="20932" y="14858"/>
                </a:lnTo>
                <a:lnTo>
                  <a:pt x="21301" y="15065"/>
                </a:lnTo>
                <a:lnTo>
                  <a:pt x="21516" y="15354"/>
                </a:lnTo>
                <a:lnTo>
                  <a:pt x="21600" y="15685"/>
                </a:lnTo>
                <a:lnTo>
                  <a:pt x="21516" y="16057"/>
                </a:lnTo>
                <a:lnTo>
                  <a:pt x="21266" y="16419"/>
                </a:lnTo>
                <a:lnTo>
                  <a:pt x="21075" y="16585"/>
                </a:lnTo>
                <a:lnTo>
                  <a:pt x="20825" y="16760"/>
                </a:lnTo>
                <a:lnTo>
                  <a:pt x="20407" y="16998"/>
                </a:lnTo>
                <a:lnTo>
                  <a:pt x="19859" y="17277"/>
                </a:lnTo>
                <a:lnTo>
                  <a:pt x="19203" y="17608"/>
                </a:lnTo>
                <a:lnTo>
                  <a:pt x="18452" y="17981"/>
                </a:lnTo>
                <a:lnTo>
                  <a:pt x="18047" y="18167"/>
                </a:lnTo>
                <a:lnTo>
                  <a:pt x="17642" y="18363"/>
                </a:lnTo>
                <a:lnTo>
                  <a:pt x="17201" y="18560"/>
                </a:lnTo>
                <a:lnTo>
                  <a:pt x="16760" y="18756"/>
                </a:lnTo>
                <a:lnTo>
                  <a:pt x="16295" y="18952"/>
                </a:lnTo>
                <a:lnTo>
                  <a:pt x="15842" y="19170"/>
                </a:lnTo>
                <a:lnTo>
                  <a:pt x="15389" y="19366"/>
                </a:lnTo>
                <a:lnTo>
                  <a:pt x="14912" y="19563"/>
                </a:lnTo>
                <a:lnTo>
                  <a:pt x="14447" y="19769"/>
                </a:lnTo>
                <a:lnTo>
                  <a:pt x="13970" y="19945"/>
                </a:lnTo>
                <a:lnTo>
                  <a:pt x="13052" y="20317"/>
                </a:lnTo>
                <a:lnTo>
                  <a:pt x="12182" y="20669"/>
                </a:lnTo>
                <a:lnTo>
                  <a:pt x="11348" y="20958"/>
                </a:lnTo>
                <a:lnTo>
                  <a:pt x="10573" y="21217"/>
                </a:lnTo>
                <a:lnTo>
                  <a:pt x="9905" y="21413"/>
                </a:lnTo>
                <a:lnTo>
                  <a:pt x="8880" y="21600"/>
                </a:lnTo>
                <a:lnTo>
                  <a:pt x="7712" y="21496"/>
                </a:lnTo>
                <a:lnTo>
                  <a:pt x="7045" y="21062"/>
                </a:lnTo>
                <a:lnTo>
                  <a:pt x="6925" y="20348"/>
                </a:lnTo>
                <a:lnTo>
                  <a:pt x="7080" y="19904"/>
                </a:lnTo>
                <a:lnTo>
                  <a:pt x="7366" y="19397"/>
                </a:lnTo>
                <a:lnTo>
                  <a:pt x="7629" y="19035"/>
                </a:lnTo>
                <a:lnTo>
                  <a:pt x="7915" y="18663"/>
                </a:lnTo>
                <a:lnTo>
                  <a:pt x="8225" y="18311"/>
                </a:lnTo>
                <a:lnTo>
                  <a:pt x="8547" y="17960"/>
                </a:lnTo>
                <a:lnTo>
                  <a:pt x="8868" y="17608"/>
                </a:lnTo>
                <a:lnTo>
                  <a:pt x="9202" y="17257"/>
                </a:lnTo>
                <a:lnTo>
                  <a:pt x="9548" y="16926"/>
                </a:lnTo>
                <a:lnTo>
                  <a:pt x="9905" y="16585"/>
                </a:lnTo>
                <a:lnTo>
                  <a:pt x="10275" y="16254"/>
                </a:lnTo>
                <a:lnTo>
                  <a:pt x="10645" y="15933"/>
                </a:lnTo>
                <a:lnTo>
                  <a:pt x="10990" y="15592"/>
                </a:lnTo>
                <a:lnTo>
                  <a:pt x="11372" y="15271"/>
                </a:lnTo>
                <a:lnTo>
                  <a:pt x="11741" y="14951"/>
                </a:lnTo>
                <a:lnTo>
                  <a:pt x="12087" y="14630"/>
                </a:lnTo>
                <a:lnTo>
                  <a:pt x="12445" y="14310"/>
                </a:lnTo>
                <a:lnTo>
                  <a:pt x="12790" y="13989"/>
                </a:lnTo>
                <a:lnTo>
                  <a:pt x="12313" y="14269"/>
                </a:lnTo>
                <a:lnTo>
                  <a:pt x="11801" y="14568"/>
                </a:lnTo>
                <a:lnTo>
                  <a:pt x="11264" y="14889"/>
                </a:lnTo>
                <a:lnTo>
                  <a:pt x="10680" y="15240"/>
                </a:lnTo>
                <a:lnTo>
                  <a:pt x="10060" y="15613"/>
                </a:lnTo>
                <a:lnTo>
                  <a:pt x="9405" y="15964"/>
                </a:lnTo>
                <a:lnTo>
                  <a:pt x="8761" y="16326"/>
                </a:lnTo>
                <a:lnTo>
                  <a:pt x="8094" y="16698"/>
                </a:lnTo>
                <a:lnTo>
                  <a:pt x="7414" y="17029"/>
                </a:lnTo>
                <a:lnTo>
                  <a:pt x="6747" y="17350"/>
                </a:lnTo>
                <a:lnTo>
                  <a:pt x="6091" y="17629"/>
                </a:lnTo>
                <a:lnTo>
                  <a:pt x="5447" y="17887"/>
                </a:lnTo>
                <a:lnTo>
                  <a:pt x="4815" y="18084"/>
                </a:lnTo>
                <a:lnTo>
                  <a:pt x="4207" y="18249"/>
                </a:lnTo>
                <a:lnTo>
                  <a:pt x="3087" y="18373"/>
                </a:lnTo>
                <a:lnTo>
                  <a:pt x="2133" y="18270"/>
                </a:lnTo>
                <a:lnTo>
                  <a:pt x="1573" y="17950"/>
                </a:lnTo>
                <a:lnTo>
                  <a:pt x="1358" y="17443"/>
                </a:lnTo>
                <a:lnTo>
                  <a:pt x="1466" y="16791"/>
                </a:lnTo>
                <a:lnTo>
                  <a:pt x="1609" y="16409"/>
                </a:lnTo>
                <a:lnTo>
                  <a:pt x="1811" y="16006"/>
                </a:lnTo>
                <a:lnTo>
                  <a:pt x="2074" y="15561"/>
                </a:lnTo>
                <a:lnTo>
                  <a:pt x="2396" y="15127"/>
                </a:lnTo>
                <a:lnTo>
                  <a:pt x="2753" y="14661"/>
                </a:lnTo>
                <a:lnTo>
                  <a:pt x="3135" y="14175"/>
                </a:lnTo>
                <a:lnTo>
                  <a:pt x="3564" y="13689"/>
                </a:lnTo>
                <a:lnTo>
                  <a:pt x="4017" y="13183"/>
                </a:lnTo>
                <a:lnTo>
                  <a:pt x="4494" y="12697"/>
                </a:lnTo>
                <a:lnTo>
                  <a:pt x="4970" y="12190"/>
                </a:lnTo>
                <a:lnTo>
                  <a:pt x="5483" y="11704"/>
                </a:lnTo>
                <a:lnTo>
                  <a:pt x="5721" y="11446"/>
                </a:lnTo>
                <a:lnTo>
                  <a:pt x="5996" y="11208"/>
                </a:lnTo>
                <a:lnTo>
                  <a:pt x="6234" y="10970"/>
                </a:lnTo>
                <a:lnTo>
                  <a:pt x="6484" y="10722"/>
                </a:lnTo>
                <a:lnTo>
                  <a:pt x="6747" y="10494"/>
                </a:lnTo>
                <a:lnTo>
                  <a:pt x="6997" y="10267"/>
                </a:lnTo>
                <a:lnTo>
                  <a:pt x="7247" y="10040"/>
                </a:lnTo>
                <a:lnTo>
                  <a:pt x="7486" y="9822"/>
                </a:lnTo>
                <a:lnTo>
                  <a:pt x="7712" y="9605"/>
                </a:lnTo>
                <a:lnTo>
                  <a:pt x="7950" y="9398"/>
                </a:lnTo>
                <a:lnTo>
                  <a:pt x="8177" y="9192"/>
                </a:lnTo>
                <a:lnTo>
                  <a:pt x="8403" y="8995"/>
                </a:lnTo>
                <a:lnTo>
                  <a:pt x="8833" y="8633"/>
                </a:lnTo>
                <a:lnTo>
                  <a:pt x="9214" y="8292"/>
                </a:lnTo>
                <a:lnTo>
                  <a:pt x="9572" y="7992"/>
                </a:lnTo>
                <a:lnTo>
                  <a:pt x="9870" y="7734"/>
                </a:lnTo>
                <a:lnTo>
                  <a:pt x="10132" y="7517"/>
                </a:lnTo>
                <a:lnTo>
                  <a:pt x="10466" y="7227"/>
                </a:lnTo>
                <a:lnTo>
                  <a:pt x="10120" y="7424"/>
                </a:lnTo>
                <a:lnTo>
                  <a:pt x="9750" y="7641"/>
                </a:lnTo>
                <a:lnTo>
                  <a:pt x="9369" y="7847"/>
                </a:lnTo>
                <a:lnTo>
                  <a:pt x="9023" y="8065"/>
                </a:lnTo>
                <a:lnTo>
                  <a:pt x="8654" y="8292"/>
                </a:lnTo>
                <a:lnTo>
                  <a:pt x="8296" y="8509"/>
                </a:lnTo>
                <a:lnTo>
                  <a:pt x="7927" y="8737"/>
                </a:lnTo>
                <a:lnTo>
                  <a:pt x="7557" y="8954"/>
                </a:lnTo>
                <a:lnTo>
                  <a:pt x="7188" y="9161"/>
                </a:lnTo>
                <a:lnTo>
                  <a:pt x="6818" y="9378"/>
                </a:lnTo>
                <a:lnTo>
                  <a:pt x="6449" y="9574"/>
                </a:lnTo>
                <a:lnTo>
                  <a:pt x="6067" y="9760"/>
                </a:lnTo>
                <a:lnTo>
                  <a:pt x="5280" y="10112"/>
                </a:lnTo>
                <a:lnTo>
                  <a:pt x="4494" y="10422"/>
                </a:lnTo>
                <a:lnTo>
                  <a:pt x="3790" y="10598"/>
                </a:lnTo>
                <a:lnTo>
                  <a:pt x="2992" y="10691"/>
                </a:lnTo>
                <a:lnTo>
                  <a:pt x="1358" y="10598"/>
                </a:lnTo>
                <a:lnTo>
                  <a:pt x="691" y="10360"/>
                </a:lnTo>
                <a:lnTo>
                  <a:pt x="214" y="9957"/>
                </a:lnTo>
                <a:lnTo>
                  <a:pt x="0" y="9398"/>
                </a:lnTo>
                <a:lnTo>
                  <a:pt x="119" y="8613"/>
                </a:lnTo>
                <a:lnTo>
                  <a:pt x="333" y="8158"/>
                </a:lnTo>
                <a:lnTo>
                  <a:pt x="655" y="7641"/>
                </a:lnTo>
                <a:lnTo>
                  <a:pt x="846" y="7351"/>
                </a:lnTo>
                <a:lnTo>
                  <a:pt x="1037" y="7062"/>
                </a:lnTo>
                <a:lnTo>
                  <a:pt x="1263" y="6751"/>
                </a:lnTo>
                <a:lnTo>
                  <a:pt x="1513" y="6431"/>
                </a:lnTo>
                <a:lnTo>
                  <a:pt x="1776" y="6110"/>
                </a:lnTo>
                <a:lnTo>
                  <a:pt x="2038" y="5779"/>
                </a:lnTo>
                <a:lnTo>
                  <a:pt x="2348" y="5438"/>
                </a:lnTo>
                <a:lnTo>
                  <a:pt x="2646" y="5107"/>
                </a:lnTo>
                <a:lnTo>
                  <a:pt x="2944" y="4766"/>
                </a:lnTo>
                <a:lnTo>
                  <a:pt x="3278" y="4415"/>
                </a:lnTo>
                <a:lnTo>
                  <a:pt x="3600" y="4084"/>
                </a:lnTo>
                <a:lnTo>
                  <a:pt x="3933" y="3743"/>
                </a:lnTo>
                <a:lnTo>
                  <a:pt x="4267" y="3412"/>
                </a:lnTo>
                <a:lnTo>
                  <a:pt x="4613" y="3091"/>
                </a:lnTo>
                <a:lnTo>
                  <a:pt x="4947" y="2771"/>
                </a:lnTo>
                <a:lnTo>
                  <a:pt x="5304" y="2460"/>
                </a:lnTo>
                <a:lnTo>
                  <a:pt x="5662" y="2150"/>
                </a:lnTo>
                <a:lnTo>
                  <a:pt x="5996" y="1861"/>
                </a:lnTo>
                <a:lnTo>
                  <a:pt x="6329" y="1602"/>
                </a:lnTo>
                <a:lnTo>
                  <a:pt x="6663" y="1344"/>
                </a:lnTo>
                <a:lnTo>
                  <a:pt x="6997" y="1106"/>
                </a:lnTo>
                <a:lnTo>
                  <a:pt x="7307" y="868"/>
                </a:lnTo>
                <a:lnTo>
                  <a:pt x="7629" y="672"/>
                </a:lnTo>
                <a:lnTo>
                  <a:pt x="7927" y="485"/>
                </a:lnTo>
                <a:lnTo>
                  <a:pt x="8499" y="186"/>
                </a:lnTo>
                <a:lnTo>
                  <a:pt x="8999" y="0"/>
                </a:lnTo>
                <a:lnTo>
                  <a:pt x="9691" y="51"/>
                </a:lnTo>
                <a:lnTo>
                  <a:pt x="9762" y="289"/>
                </a:lnTo>
                <a:lnTo>
                  <a:pt x="9619" y="641"/>
                </a:lnTo>
                <a:lnTo>
                  <a:pt x="9345" y="1075"/>
                </a:lnTo>
                <a:lnTo>
                  <a:pt x="9023" y="1468"/>
                </a:lnTo>
                <a:lnTo>
                  <a:pt x="8701" y="1850"/>
                </a:lnTo>
                <a:lnTo>
                  <a:pt x="8368" y="2233"/>
                </a:lnTo>
                <a:lnTo>
                  <a:pt x="8022" y="2595"/>
                </a:lnTo>
                <a:lnTo>
                  <a:pt x="7664" y="2967"/>
                </a:lnTo>
                <a:lnTo>
                  <a:pt x="7307" y="3329"/>
                </a:lnTo>
                <a:lnTo>
                  <a:pt x="6937" y="3701"/>
                </a:lnTo>
                <a:lnTo>
                  <a:pt x="6592" y="4053"/>
                </a:lnTo>
                <a:lnTo>
                  <a:pt x="6234" y="4435"/>
                </a:lnTo>
                <a:lnTo>
                  <a:pt x="5888" y="4808"/>
                </a:lnTo>
                <a:lnTo>
                  <a:pt x="5554" y="5211"/>
                </a:lnTo>
                <a:lnTo>
                  <a:pt x="5233" y="5624"/>
                </a:lnTo>
                <a:lnTo>
                  <a:pt x="4935" y="6048"/>
                </a:lnTo>
                <a:lnTo>
                  <a:pt x="4649" y="6493"/>
                </a:lnTo>
                <a:lnTo>
                  <a:pt x="4410" y="6979"/>
                </a:lnTo>
                <a:close/>
              </a:path>
            </a:pathLst>
          </a:custGeom>
          <a:solidFill>
            <a:srgbClr val="92d050"/>
          </a:solidFill>
          <a:ln w="93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09" name="CustomShape 81"/>
          <p:cNvSpPr/>
          <p:nvPr/>
        </p:nvSpPr>
        <p:spPr>
          <a:xfrm>
            <a:off x="5415840" y="5006880"/>
            <a:ext cx="1226160" cy="14724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2527" y="3469"/>
                </a:moveTo>
                <a:lnTo>
                  <a:pt x="2961" y="3178"/>
                </a:lnTo>
                <a:lnTo>
                  <a:pt x="3326" y="2838"/>
                </a:lnTo>
                <a:lnTo>
                  <a:pt x="3632" y="2476"/>
                </a:lnTo>
                <a:lnTo>
                  <a:pt x="3899" y="2093"/>
                </a:lnTo>
                <a:lnTo>
                  <a:pt x="4156" y="1710"/>
                </a:lnTo>
                <a:lnTo>
                  <a:pt x="4422" y="1334"/>
                </a:lnTo>
                <a:lnTo>
                  <a:pt x="4580" y="1142"/>
                </a:lnTo>
                <a:lnTo>
                  <a:pt x="4748" y="972"/>
                </a:lnTo>
                <a:lnTo>
                  <a:pt x="4916" y="794"/>
                </a:lnTo>
                <a:lnTo>
                  <a:pt x="5103" y="638"/>
                </a:lnTo>
                <a:lnTo>
                  <a:pt x="5370" y="468"/>
                </a:lnTo>
                <a:lnTo>
                  <a:pt x="5577" y="432"/>
                </a:lnTo>
                <a:lnTo>
                  <a:pt x="5735" y="681"/>
                </a:lnTo>
                <a:lnTo>
                  <a:pt x="5646" y="1270"/>
                </a:lnTo>
                <a:lnTo>
                  <a:pt x="5528" y="1632"/>
                </a:lnTo>
                <a:lnTo>
                  <a:pt x="5360" y="2043"/>
                </a:lnTo>
                <a:lnTo>
                  <a:pt x="5153" y="2476"/>
                </a:lnTo>
                <a:lnTo>
                  <a:pt x="4906" y="2902"/>
                </a:lnTo>
                <a:lnTo>
                  <a:pt x="4610" y="3320"/>
                </a:lnTo>
                <a:lnTo>
                  <a:pt x="4304" y="3696"/>
                </a:lnTo>
                <a:lnTo>
                  <a:pt x="4146" y="3881"/>
                </a:lnTo>
                <a:lnTo>
                  <a:pt x="3968" y="4044"/>
                </a:lnTo>
                <a:lnTo>
                  <a:pt x="3790" y="4193"/>
                </a:lnTo>
                <a:lnTo>
                  <a:pt x="3623" y="4328"/>
                </a:lnTo>
                <a:lnTo>
                  <a:pt x="3267" y="4527"/>
                </a:lnTo>
                <a:lnTo>
                  <a:pt x="2892" y="4633"/>
                </a:lnTo>
                <a:lnTo>
                  <a:pt x="3080" y="4938"/>
                </a:lnTo>
                <a:lnTo>
                  <a:pt x="3317" y="5201"/>
                </a:lnTo>
                <a:lnTo>
                  <a:pt x="3593" y="5449"/>
                </a:lnTo>
                <a:lnTo>
                  <a:pt x="3899" y="5669"/>
                </a:lnTo>
                <a:lnTo>
                  <a:pt x="4235" y="5882"/>
                </a:lnTo>
                <a:lnTo>
                  <a:pt x="4580" y="6081"/>
                </a:lnTo>
                <a:lnTo>
                  <a:pt x="4945" y="6265"/>
                </a:lnTo>
                <a:lnTo>
                  <a:pt x="5311" y="6457"/>
                </a:lnTo>
                <a:lnTo>
                  <a:pt x="5676" y="6634"/>
                </a:lnTo>
                <a:lnTo>
                  <a:pt x="6031" y="6833"/>
                </a:lnTo>
                <a:lnTo>
                  <a:pt x="6367" y="7024"/>
                </a:lnTo>
                <a:lnTo>
                  <a:pt x="6683" y="7230"/>
                </a:lnTo>
                <a:lnTo>
                  <a:pt x="7226" y="7706"/>
                </a:lnTo>
                <a:lnTo>
                  <a:pt x="7571" y="8273"/>
                </a:lnTo>
                <a:lnTo>
                  <a:pt x="7818" y="9338"/>
                </a:lnTo>
                <a:lnTo>
                  <a:pt x="7956" y="10154"/>
                </a:lnTo>
                <a:lnTo>
                  <a:pt x="8154" y="10473"/>
                </a:lnTo>
                <a:lnTo>
                  <a:pt x="8322" y="10608"/>
                </a:lnTo>
                <a:lnTo>
                  <a:pt x="8549" y="10721"/>
                </a:lnTo>
                <a:lnTo>
                  <a:pt x="8845" y="10828"/>
                </a:lnTo>
                <a:lnTo>
                  <a:pt x="9210" y="10920"/>
                </a:lnTo>
                <a:lnTo>
                  <a:pt x="10197" y="11055"/>
                </a:lnTo>
                <a:lnTo>
                  <a:pt x="9951" y="10274"/>
                </a:lnTo>
                <a:lnTo>
                  <a:pt x="9793" y="9778"/>
                </a:lnTo>
                <a:lnTo>
                  <a:pt x="9615" y="9224"/>
                </a:lnTo>
                <a:lnTo>
                  <a:pt x="9447" y="8635"/>
                </a:lnTo>
                <a:lnTo>
                  <a:pt x="9269" y="8011"/>
                </a:lnTo>
                <a:lnTo>
                  <a:pt x="8973" y="6719"/>
                </a:lnTo>
                <a:lnTo>
                  <a:pt x="8786" y="5449"/>
                </a:lnTo>
                <a:lnTo>
                  <a:pt x="8756" y="4853"/>
                </a:lnTo>
                <a:lnTo>
                  <a:pt x="8786" y="4300"/>
                </a:lnTo>
                <a:lnTo>
                  <a:pt x="8855" y="3796"/>
                </a:lnTo>
                <a:lnTo>
                  <a:pt x="9023" y="3356"/>
                </a:lnTo>
                <a:lnTo>
                  <a:pt x="9250" y="2994"/>
                </a:lnTo>
                <a:lnTo>
                  <a:pt x="9556" y="2717"/>
                </a:lnTo>
                <a:lnTo>
                  <a:pt x="9881" y="2547"/>
                </a:lnTo>
                <a:lnTo>
                  <a:pt x="10099" y="2504"/>
                </a:lnTo>
                <a:lnTo>
                  <a:pt x="10434" y="2873"/>
                </a:lnTo>
                <a:lnTo>
                  <a:pt x="10671" y="3888"/>
                </a:lnTo>
                <a:lnTo>
                  <a:pt x="10582" y="4981"/>
                </a:lnTo>
                <a:lnTo>
                  <a:pt x="10493" y="6102"/>
                </a:lnTo>
                <a:lnTo>
                  <a:pt x="10533" y="6655"/>
                </a:lnTo>
                <a:lnTo>
                  <a:pt x="10711" y="7188"/>
                </a:lnTo>
                <a:lnTo>
                  <a:pt x="11826" y="6961"/>
                </a:lnTo>
                <a:lnTo>
                  <a:pt x="12715" y="6655"/>
                </a:lnTo>
                <a:lnTo>
                  <a:pt x="13110" y="6464"/>
                </a:lnTo>
                <a:lnTo>
                  <a:pt x="13445" y="6279"/>
                </a:lnTo>
                <a:lnTo>
                  <a:pt x="13731" y="6067"/>
                </a:lnTo>
                <a:lnTo>
                  <a:pt x="13998" y="5847"/>
                </a:lnTo>
                <a:lnTo>
                  <a:pt x="14225" y="5605"/>
                </a:lnTo>
                <a:lnTo>
                  <a:pt x="14432" y="5364"/>
                </a:lnTo>
                <a:lnTo>
                  <a:pt x="14738" y="4853"/>
                </a:lnTo>
                <a:lnTo>
                  <a:pt x="15133" y="3760"/>
                </a:lnTo>
                <a:lnTo>
                  <a:pt x="15321" y="2660"/>
                </a:lnTo>
                <a:lnTo>
                  <a:pt x="15528" y="1632"/>
                </a:lnTo>
                <a:lnTo>
                  <a:pt x="15676" y="1170"/>
                </a:lnTo>
                <a:lnTo>
                  <a:pt x="15893" y="752"/>
                </a:lnTo>
                <a:lnTo>
                  <a:pt x="16042" y="574"/>
                </a:lnTo>
                <a:lnTo>
                  <a:pt x="16200" y="397"/>
                </a:lnTo>
                <a:lnTo>
                  <a:pt x="16407" y="248"/>
                </a:lnTo>
                <a:lnTo>
                  <a:pt x="16624" y="113"/>
                </a:lnTo>
                <a:lnTo>
                  <a:pt x="17019" y="0"/>
                </a:lnTo>
                <a:lnTo>
                  <a:pt x="17246" y="85"/>
                </a:lnTo>
                <a:lnTo>
                  <a:pt x="17394" y="681"/>
                </a:lnTo>
                <a:lnTo>
                  <a:pt x="17276" y="1454"/>
                </a:lnTo>
                <a:lnTo>
                  <a:pt x="17147" y="1979"/>
                </a:lnTo>
                <a:lnTo>
                  <a:pt x="17631" y="1738"/>
                </a:lnTo>
                <a:lnTo>
                  <a:pt x="18125" y="1497"/>
                </a:lnTo>
                <a:lnTo>
                  <a:pt x="18608" y="1255"/>
                </a:lnTo>
                <a:lnTo>
                  <a:pt x="19092" y="1007"/>
                </a:lnTo>
                <a:lnTo>
                  <a:pt x="19586" y="766"/>
                </a:lnTo>
                <a:lnTo>
                  <a:pt x="20069" y="532"/>
                </a:lnTo>
                <a:lnTo>
                  <a:pt x="20563" y="290"/>
                </a:lnTo>
                <a:lnTo>
                  <a:pt x="21057" y="63"/>
                </a:lnTo>
                <a:lnTo>
                  <a:pt x="21363" y="7"/>
                </a:lnTo>
                <a:lnTo>
                  <a:pt x="21540" y="106"/>
                </a:lnTo>
                <a:lnTo>
                  <a:pt x="21600" y="290"/>
                </a:lnTo>
                <a:lnTo>
                  <a:pt x="21511" y="503"/>
                </a:lnTo>
                <a:lnTo>
                  <a:pt x="21333" y="702"/>
                </a:lnTo>
                <a:lnTo>
                  <a:pt x="21116" y="901"/>
                </a:lnTo>
                <a:lnTo>
                  <a:pt x="20869" y="1114"/>
                </a:lnTo>
                <a:lnTo>
                  <a:pt x="20593" y="1334"/>
                </a:lnTo>
                <a:lnTo>
                  <a:pt x="20287" y="1554"/>
                </a:lnTo>
                <a:lnTo>
                  <a:pt x="19951" y="1773"/>
                </a:lnTo>
                <a:lnTo>
                  <a:pt x="19615" y="1993"/>
                </a:lnTo>
                <a:lnTo>
                  <a:pt x="19260" y="2213"/>
                </a:lnTo>
                <a:lnTo>
                  <a:pt x="18904" y="2433"/>
                </a:lnTo>
                <a:lnTo>
                  <a:pt x="18549" y="2653"/>
                </a:lnTo>
                <a:lnTo>
                  <a:pt x="18184" y="2859"/>
                </a:lnTo>
                <a:lnTo>
                  <a:pt x="17838" y="3058"/>
                </a:lnTo>
                <a:lnTo>
                  <a:pt x="17503" y="3257"/>
                </a:lnTo>
                <a:lnTo>
                  <a:pt x="17197" y="3441"/>
                </a:lnTo>
                <a:lnTo>
                  <a:pt x="16891" y="3618"/>
                </a:lnTo>
                <a:lnTo>
                  <a:pt x="16624" y="3775"/>
                </a:lnTo>
                <a:lnTo>
                  <a:pt x="16377" y="4463"/>
                </a:lnTo>
                <a:lnTo>
                  <a:pt x="16219" y="4860"/>
                </a:lnTo>
                <a:lnTo>
                  <a:pt x="16042" y="5272"/>
                </a:lnTo>
                <a:lnTo>
                  <a:pt x="15834" y="5690"/>
                </a:lnTo>
                <a:lnTo>
                  <a:pt x="15597" y="6123"/>
                </a:lnTo>
                <a:lnTo>
                  <a:pt x="15341" y="6542"/>
                </a:lnTo>
                <a:lnTo>
                  <a:pt x="15044" y="6939"/>
                </a:lnTo>
                <a:lnTo>
                  <a:pt x="14887" y="7138"/>
                </a:lnTo>
                <a:lnTo>
                  <a:pt x="14729" y="7315"/>
                </a:lnTo>
                <a:lnTo>
                  <a:pt x="14551" y="7493"/>
                </a:lnTo>
                <a:lnTo>
                  <a:pt x="14373" y="7663"/>
                </a:lnTo>
                <a:lnTo>
                  <a:pt x="14186" y="7826"/>
                </a:lnTo>
                <a:lnTo>
                  <a:pt x="13978" y="7975"/>
                </a:lnTo>
                <a:lnTo>
                  <a:pt x="13781" y="8103"/>
                </a:lnTo>
                <a:lnTo>
                  <a:pt x="13554" y="8231"/>
                </a:lnTo>
                <a:lnTo>
                  <a:pt x="13110" y="8415"/>
                </a:lnTo>
                <a:lnTo>
                  <a:pt x="12606" y="8550"/>
                </a:lnTo>
                <a:lnTo>
                  <a:pt x="11500" y="8564"/>
                </a:lnTo>
                <a:lnTo>
                  <a:pt x="11767" y="8969"/>
                </a:lnTo>
                <a:lnTo>
                  <a:pt x="12024" y="9380"/>
                </a:lnTo>
                <a:lnTo>
                  <a:pt x="12261" y="9799"/>
                </a:lnTo>
                <a:lnTo>
                  <a:pt x="12507" y="10218"/>
                </a:lnTo>
                <a:lnTo>
                  <a:pt x="12715" y="10636"/>
                </a:lnTo>
                <a:lnTo>
                  <a:pt x="12902" y="11069"/>
                </a:lnTo>
                <a:lnTo>
                  <a:pt x="13189" y="11942"/>
                </a:lnTo>
                <a:lnTo>
                  <a:pt x="13751" y="11779"/>
                </a:lnTo>
                <a:lnTo>
                  <a:pt x="14195" y="11509"/>
                </a:lnTo>
                <a:lnTo>
                  <a:pt x="14590" y="11154"/>
                </a:lnTo>
                <a:lnTo>
                  <a:pt x="14916" y="10721"/>
                </a:lnTo>
                <a:lnTo>
                  <a:pt x="15183" y="10239"/>
                </a:lnTo>
                <a:lnTo>
                  <a:pt x="15410" y="9707"/>
                </a:lnTo>
                <a:lnTo>
                  <a:pt x="15627" y="9153"/>
                </a:lnTo>
                <a:lnTo>
                  <a:pt x="15854" y="8593"/>
                </a:lnTo>
                <a:lnTo>
                  <a:pt x="16071" y="8039"/>
                </a:lnTo>
                <a:lnTo>
                  <a:pt x="16318" y="7507"/>
                </a:lnTo>
                <a:lnTo>
                  <a:pt x="16604" y="7010"/>
                </a:lnTo>
                <a:lnTo>
                  <a:pt x="16772" y="6783"/>
                </a:lnTo>
                <a:lnTo>
                  <a:pt x="16940" y="6570"/>
                </a:lnTo>
                <a:lnTo>
                  <a:pt x="17147" y="6372"/>
                </a:lnTo>
                <a:lnTo>
                  <a:pt x="17355" y="6194"/>
                </a:lnTo>
                <a:lnTo>
                  <a:pt x="17601" y="6045"/>
                </a:lnTo>
                <a:lnTo>
                  <a:pt x="17848" y="5910"/>
                </a:lnTo>
                <a:lnTo>
                  <a:pt x="18450" y="5733"/>
                </a:lnTo>
                <a:lnTo>
                  <a:pt x="19161" y="5669"/>
                </a:lnTo>
                <a:lnTo>
                  <a:pt x="19576" y="5705"/>
                </a:lnTo>
                <a:lnTo>
                  <a:pt x="19734" y="5818"/>
                </a:lnTo>
                <a:lnTo>
                  <a:pt x="19684" y="5996"/>
                </a:lnTo>
                <a:lnTo>
                  <a:pt x="19546" y="6244"/>
                </a:lnTo>
                <a:lnTo>
                  <a:pt x="19280" y="6684"/>
                </a:lnTo>
                <a:lnTo>
                  <a:pt x="19013" y="7159"/>
                </a:lnTo>
                <a:lnTo>
                  <a:pt x="18756" y="7670"/>
                </a:lnTo>
                <a:lnTo>
                  <a:pt x="18480" y="8195"/>
                </a:lnTo>
                <a:lnTo>
                  <a:pt x="18204" y="8749"/>
                </a:lnTo>
                <a:lnTo>
                  <a:pt x="17907" y="9309"/>
                </a:lnTo>
                <a:lnTo>
                  <a:pt x="17582" y="9877"/>
                </a:lnTo>
                <a:lnTo>
                  <a:pt x="17266" y="10438"/>
                </a:lnTo>
                <a:lnTo>
                  <a:pt x="17108" y="10714"/>
                </a:lnTo>
                <a:lnTo>
                  <a:pt x="16930" y="10998"/>
                </a:lnTo>
                <a:lnTo>
                  <a:pt x="16772" y="11268"/>
                </a:lnTo>
                <a:lnTo>
                  <a:pt x="16575" y="11530"/>
                </a:lnTo>
                <a:lnTo>
                  <a:pt x="16407" y="11793"/>
                </a:lnTo>
                <a:lnTo>
                  <a:pt x="16219" y="12041"/>
                </a:lnTo>
                <a:lnTo>
                  <a:pt x="16012" y="12283"/>
                </a:lnTo>
                <a:lnTo>
                  <a:pt x="15824" y="12524"/>
                </a:lnTo>
                <a:lnTo>
                  <a:pt x="15617" y="12758"/>
                </a:lnTo>
                <a:lnTo>
                  <a:pt x="15400" y="12978"/>
                </a:lnTo>
                <a:lnTo>
                  <a:pt x="15193" y="13184"/>
                </a:lnTo>
                <a:lnTo>
                  <a:pt x="14956" y="13382"/>
                </a:lnTo>
                <a:lnTo>
                  <a:pt x="14738" y="13560"/>
                </a:lnTo>
                <a:lnTo>
                  <a:pt x="14492" y="13744"/>
                </a:lnTo>
                <a:lnTo>
                  <a:pt x="14255" y="13900"/>
                </a:lnTo>
                <a:lnTo>
                  <a:pt x="14008" y="14035"/>
                </a:lnTo>
                <a:lnTo>
                  <a:pt x="14057" y="15554"/>
                </a:lnTo>
                <a:lnTo>
                  <a:pt x="14028" y="17399"/>
                </a:lnTo>
                <a:lnTo>
                  <a:pt x="13949" y="18335"/>
                </a:lnTo>
                <a:lnTo>
                  <a:pt x="13810" y="19201"/>
                </a:lnTo>
                <a:lnTo>
                  <a:pt x="13583" y="19975"/>
                </a:lnTo>
                <a:lnTo>
                  <a:pt x="13445" y="20301"/>
                </a:lnTo>
                <a:lnTo>
                  <a:pt x="13268" y="20599"/>
                </a:lnTo>
                <a:lnTo>
                  <a:pt x="13050" y="20869"/>
                </a:lnTo>
                <a:lnTo>
                  <a:pt x="12813" y="21103"/>
                </a:lnTo>
                <a:lnTo>
                  <a:pt x="12567" y="21287"/>
                </a:lnTo>
                <a:lnTo>
                  <a:pt x="12300" y="21436"/>
                </a:lnTo>
                <a:lnTo>
                  <a:pt x="11767" y="21600"/>
                </a:lnTo>
                <a:lnTo>
                  <a:pt x="11234" y="21600"/>
                </a:lnTo>
                <a:lnTo>
                  <a:pt x="10760" y="21443"/>
                </a:lnTo>
                <a:lnTo>
                  <a:pt x="10345" y="21138"/>
                </a:lnTo>
                <a:lnTo>
                  <a:pt x="10039" y="20698"/>
                </a:lnTo>
                <a:lnTo>
                  <a:pt x="9862" y="20116"/>
                </a:lnTo>
                <a:lnTo>
                  <a:pt x="9832" y="19244"/>
                </a:lnTo>
                <a:lnTo>
                  <a:pt x="9921" y="18364"/>
                </a:lnTo>
                <a:lnTo>
                  <a:pt x="10099" y="17505"/>
                </a:lnTo>
                <a:lnTo>
                  <a:pt x="10316" y="16632"/>
                </a:lnTo>
                <a:lnTo>
                  <a:pt x="10523" y="15752"/>
                </a:lnTo>
                <a:lnTo>
                  <a:pt x="10701" y="14887"/>
                </a:lnTo>
                <a:lnTo>
                  <a:pt x="10770" y="14007"/>
                </a:lnTo>
                <a:lnTo>
                  <a:pt x="10711" y="13120"/>
                </a:lnTo>
                <a:lnTo>
                  <a:pt x="8776" y="12957"/>
                </a:lnTo>
                <a:lnTo>
                  <a:pt x="7325" y="12545"/>
                </a:lnTo>
                <a:lnTo>
                  <a:pt x="6782" y="12197"/>
                </a:lnTo>
                <a:lnTo>
                  <a:pt x="6377" y="11729"/>
                </a:lnTo>
                <a:lnTo>
                  <a:pt x="6100" y="11112"/>
                </a:lnTo>
                <a:lnTo>
                  <a:pt x="5952" y="10324"/>
                </a:lnTo>
                <a:lnTo>
                  <a:pt x="4570" y="10083"/>
                </a:lnTo>
                <a:lnTo>
                  <a:pt x="3682" y="9905"/>
                </a:lnTo>
                <a:lnTo>
                  <a:pt x="2754" y="9693"/>
                </a:lnTo>
                <a:lnTo>
                  <a:pt x="1865" y="9465"/>
                </a:lnTo>
                <a:lnTo>
                  <a:pt x="1066" y="9203"/>
                </a:lnTo>
                <a:lnTo>
                  <a:pt x="434" y="8912"/>
                </a:lnTo>
                <a:lnTo>
                  <a:pt x="59" y="8607"/>
                </a:lnTo>
                <a:lnTo>
                  <a:pt x="0" y="8273"/>
                </a:lnTo>
                <a:lnTo>
                  <a:pt x="157" y="8195"/>
                </a:lnTo>
                <a:lnTo>
                  <a:pt x="424" y="8153"/>
                </a:lnTo>
                <a:lnTo>
                  <a:pt x="2161" y="8351"/>
                </a:lnTo>
                <a:lnTo>
                  <a:pt x="3228" y="8571"/>
                </a:lnTo>
                <a:lnTo>
                  <a:pt x="4264" y="8806"/>
                </a:lnTo>
                <a:lnTo>
                  <a:pt x="5133" y="8990"/>
                </a:lnTo>
                <a:lnTo>
                  <a:pt x="5725" y="9096"/>
                </a:lnTo>
                <a:lnTo>
                  <a:pt x="5488" y="8635"/>
                </a:lnTo>
                <a:lnTo>
                  <a:pt x="5340" y="8429"/>
                </a:lnTo>
                <a:lnTo>
                  <a:pt x="5182" y="8231"/>
                </a:lnTo>
                <a:lnTo>
                  <a:pt x="4995" y="8039"/>
                </a:lnTo>
                <a:lnTo>
                  <a:pt x="4787" y="7862"/>
                </a:lnTo>
                <a:lnTo>
                  <a:pt x="4570" y="7684"/>
                </a:lnTo>
                <a:lnTo>
                  <a:pt x="4333" y="7514"/>
                </a:lnTo>
                <a:lnTo>
                  <a:pt x="4096" y="7351"/>
                </a:lnTo>
                <a:lnTo>
                  <a:pt x="3850" y="7188"/>
                </a:lnTo>
                <a:lnTo>
                  <a:pt x="3603" y="7024"/>
                </a:lnTo>
                <a:lnTo>
                  <a:pt x="3356" y="6868"/>
                </a:lnTo>
                <a:lnTo>
                  <a:pt x="3089" y="6705"/>
                </a:lnTo>
                <a:lnTo>
                  <a:pt x="2843" y="6542"/>
                </a:lnTo>
                <a:lnTo>
                  <a:pt x="2596" y="6365"/>
                </a:lnTo>
                <a:lnTo>
                  <a:pt x="2349" y="6194"/>
                </a:lnTo>
                <a:lnTo>
                  <a:pt x="1895" y="5804"/>
                </a:lnTo>
                <a:lnTo>
                  <a:pt x="1500" y="5385"/>
                </a:lnTo>
                <a:lnTo>
                  <a:pt x="1164" y="4917"/>
                </a:lnTo>
                <a:lnTo>
                  <a:pt x="918" y="4371"/>
                </a:lnTo>
                <a:lnTo>
                  <a:pt x="760" y="3051"/>
                </a:lnTo>
                <a:lnTo>
                  <a:pt x="888" y="2242"/>
                </a:lnTo>
                <a:lnTo>
                  <a:pt x="1026" y="1795"/>
                </a:lnTo>
                <a:lnTo>
                  <a:pt x="1184" y="1319"/>
                </a:lnTo>
                <a:lnTo>
                  <a:pt x="1332" y="1057"/>
                </a:lnTo>
                <a:lnTo>
                  <a:pt x="1500" y="929"/>
                </a:lnTo>
                <a:lnTo>
                  <a:pt x="1737" y="950"/>
                </a:lnTo>
                <a:lnTo>
                  <a:pt x="2043" y="1156"/>
                </a:lnTo>
                <a:lnTo>
                  <a:pt x="2290" y="1603"/>
                </a:lnTo>
                <a:lnTo>
                  <a:pt x="2418" y="2256"/>
                </a:lnTo>
                <a:lnTo>
                  <a:pt x="2527" y="3469"/>
                </a:lnTo>
                <a:close/>
              </a:path>
            </a:pathLst>
          </a:custGeom>
          <a:solidFill>
            <a:srgbClr val="663300"/>
          </a:solidFill>
          <a:ln w="93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10" name="CustomShape 82"/>
          <p:cNvSpPr/>
          <p:nvPr/>
        </p:nvSpPr>
        <p:spPr>
          <a:xfrm rot="654000">
            <a:off x="5708880" y="6398640"/>
            <a:ext cx="114840" cy="810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5734" y="1274"/>
                </a:moveTo>
                <a:lnTo>
                  <a:pt x="21600" y="18142"/>
                </a:lnTo>
                <a:lnTo>
                  <a:pt x="18478" y="21600"/>
                </a:lnTo>
                <a:lnTo>
                  <a:pt x="904" y="3719"/>
                </a:lnTo>
                <a:lnTo>
                  <a:pt x="866" y="3684"/>
                </a:lnTo>
                <a:lnTo>
                  <a:pt x="805" y="3614"/>
                </a:lnTo>
                <a:lnTo>
                  <a:pt x="705" y="3509"/>
                </a:lnTo>
                <a:lnTo>
                  <a:pt x="569" y="3352"/>
                </a:lnTo>
                <a:lnTo>
                  <a:pt x="433" y="3178"/>
                </a:lnTo>
                <a:lnTo>
                  <a:pt x="297" y="2951"/>
                </a:lnTo>
                <a:lnTo>
                  <a:pt x="173" y="2706"/>
                </a:lnTo>
                <a:lnTo>
                  <a:pt x="74" y="2462"/>
                </a:lnTo>
                <a:lnTo>
                  <a:pt x="12" y="2182"/>
                </a:lnTo>
                <a:lnTo>
                  <a:pt x="0" y="1903"/>
                </a:lnTo>
                <a:lnTo>
                  <a:pt x="37" y="1606"/>
                </a:lnTo>
                <a:lnTo>
                  <a:pt x="136" y="1309"/>
                </a:lnTo>
                <a:lnTo>
                  <a:pt x="322" y="1012"/>
                </a:lnTo>
                <a:lnTo>
                  <a:pt x="594" y="733"/>
                </a:lnTo>
                <a:lnTo>
                  <a:pt x="978" y="436"/>
                </a:lnTo>
                <a:lnTo>
                  <a:pt x="1473" y="192"/>
                </a:lnTo>
                <a:lnTo>
                  <a:pt x="1486" y="174"/>
                </a:lnTo>
                <a:lnTo>
                  <a:pt x="1560" y="157"/>
                </a:lnTo>
                <a:lnTo>
                  <a:pt x="1659" y="122"/>
                </a:lnTo>
                <a:lnTo>
                  <a:pt x="1795" y="87"/>
                </a:lnTo>
                <a:lnTo>
                  <a:pt x="1969" y="52"/>
                </a:lnTo>
                <a:lnTo>
                  <a:pt x="2179" y="17"/>
                </a:lnTo>
                <a:lnTo>
                  <a:pt x="2427" y="0"/>
                </a:lnTo>
                <a:lnTo>
                  <a:pt x="2687" y="0"/>
                </a:lnTo>
                <a:lnTo>
                  <a:pt x="2984" y="17"/>
                </a:lnTo>
                <a:lnTo>
                  <a:pt x="3319" y="69"/>
                </a:lnTo>
                <a:lnTo>
                  <a:pt x="3666" y="157"/>
                </a:lnTo>
                <a:lnTo>
                  <a:pt x="4037" y="279"/>
                </a:lnTo>
                <a:lnTo>
                  <a:pt x="4433" y="436"/>
                </a:lnTo>
                <a:lnTo>
                  <a:pt x="4842" y="681"/>
                </a:lnTo>
                <a:lnTo>
                  <a:pt x="5276" y="942"/>
                </a:lnTo>
                <a:lnTo>
                  <a:pt x="5734" y="1274"/>
                </a:lnTo>
                <a:close/>
              </a:path>
            </a:pathLst>
          </a:custGeom>
          <a:solidFill>
            <a:srgbClr val="cad5d7"/>
          </a:solidFill>
          <a:ln w="93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11" name="CustomShape 83"/>
          <p:cNvSpPr/>
          <p:nvPr/>
        </p:nvSpPr>
        <p:spPr>
          <a:xfrm rot="654000">
            <a:off x="5655960" y="6430680"/>
            <a:ext cx="105840" cy="810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5703" y="1272"/>
                </a:moveTo>
                <a:lnTo>
                  <a:pt x="21600" y="18061"/>
                </a:lnTo>
                <a:lnTo>
                  <a:pt x="18500" y="21600"/>
                </a:lnTo>
                <a:lnTo>
                  <a:pt x="917" y="3783"/>
                </a:lnTo>
                <a:lnTo>
                  <a:pt x="880" y="3748"/>
                </a:lnTo>
                <a:lnTo>
                  <a:pt x="818" y="3661"/>
                </a:lnTo>
                <a:lnTo>
                  <a:pt x="719" y="3556"/>
                </a:lnTo>
                <a:lnTo>
                  <a:pt x="595" y="3399"/>
                </a:lnTo>
                <a:lnTo>
                  <a:pt x="446" y="3225"/>
                </a:lnTo>
                <a:lnTo>
                  <a:pt x="309" y="3015"/>
                </a:lnTo>
                <a:lnTo>
                  <a:pt x="185" y="2789"/>
                </a:lnTo>
                <a:lnTo>
                  <a:pt x="86" y="2527"/>
                </a:lnTo>
                <a:lnTo>
                  <a:pt x="24" y="2231"/>
                </a:lnTo>
                <a:lnTo>
                  <a:pt x="0" y="1952"/>
                </a:lnTo>
                <a:lnTo>
                  <a:pt x="37" y="1673"/>
                </a:lnTo>
                <a:lnTo>
                  <a:pt x="136" y="1377"/>
                </a:lnTo>
                <a:lnTo>
                  <a:pt x="322" y="1063"/>
                </a:lnTo>
                <a:lnTo>
                  <a:pt x="607" y="767"/>
                </a:lnTo>
                <a:lnTo>
                  <a:pt x="979" y="488"/>
                </a:lnTo>
                <a:lnTo>
                  <a:pt x="1475" y="226"/>
                </a:lnTo>
                <a:lnTo>
                  <a:pt x="1487" y="209"/>
                </a:lnTo>
                <a:lnTo>
                  <a:pt x="1549" y="191"/>
                </a:lnTo>
                <a:lnTo>
                  <a:pt x="1649" y="156"/>
                </a:lnTo>
                <a:lnTo>
                  <a:pt x="1785" y="104"/>
                </a:lnTo>
                <a:lnTo>
                  <a:pt x="1959" y="69"/>
                </a:lnTo>
                <a:lnTo>
                  <a:pt x="2157" y="17"/>
                </a:lnTo>
                <a:lnTo>
                  <a:pt x="2405" y="0"/>
                </a:lnTo>
                <a:lnTo>
                  <a:pt x="2678" y="0"/>
                </a:lnTo>
                <a:lnTo>
                  <a:pt x="2975" y="17"/>
                </a:lnTo>
                <a:lnTo>
                  <a:pt x="3298" y="69"/>
                </a:lnTo>
                <a:lnTo>
                  <a:pt x="3645" y="156"/>
                </a:lnTo>
                <a:lnTo>
                  <a:pt x="4017" y="278"/>
                </a:lnTo>
                <a:lnTo>
                  <a:pt x="4414" y="435"/>
                </a:lnTo>
                <a:lnTo>
                  <a:pt x="4823" y="645"/>
                </a:lnTo>
                <a:lnTo>
                  <a:pt x="5245" y="923"/>
                </a:lnTo>
                <a:lnTo>
                  <a:pt x="5703" y="1272"/>
                </a:lnTo>
                <a:close/>
              </a:path>
            </a:pathLst>
          </a:custGeom>
          <a:solidFill>
            <a:srgbClr val="cad5d7"/>
          </a:solidFill>
          <a:ln w="93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12" name="CustomShape 84"/>
          <p:cNvSpPr/>
          <p:nvPr/>
        </p:nvSpPr>
        <p:spPr>
          <a:xfrm rot="654000">
            <a:off x="5644440" y="5631120"/>
            <a:ext cx="230040" cy="8686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5813" y="20637"/>
                </a:moveTo>
                <a:lnTo>
                  <a:pt x="2730" y="21600"/>
                </a:lnTo>
                <a:lnTo>
                  <a:pt x="0" y="21059"/>
                </a:lnTo>
                <a:lnTo>
                  <a:pt x="8066" y="529"/>
                </a:lnTo>
                <a:lnTo>
                  <a:pt x="15979" y="0"/>
                </a:lnTo>
                <a:lnTo>
                  <a:pt x="21600" y="1001"/>
                </a:lnTo>
                <a:lnTo>
                  <a:pt x="5813" y="20637"/>
                </a:lnTo>
                <a:close/>
              </a:path>
            </a:pathLst>
          </a:custGeom>
          <a:solidFill>
            <a:srgbClr val="000000"/>
          </a:solidFill>
          <a:ln w="93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13" name="CustomShape 85"/>
          <p:cNvSpPr/>
          <p:nvPr/>
        </p:nvSpPr>
        <p:spPr>
          <a:xfrm rot="654000">
            <a:off x="5824080" y="5662080"/>
            <a:ext cx="88200" cy="403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2779" y="0"/>
                </a:moveTo>
                <a:lnTo>
                  <a:pt x="0" y="7382"/>
                </a:lnTo>
                <a:lnTo>
                  <a:pt x="7667" y="21600"/>
                </a:lnTo>
                <a:lnTo>
                  <a:pt x="21600" y="13669"/>
                </a:lnTo>
                <a:lnTo>
                  <a:pt x="12779" y="0"/>
                </a:lnTo>
                <a:close/>
              </a:path>
            </a:pathLst>
          </a:custGeom>
          <a:solidFill>
            <a:srgbClr val="d9a98b"/>
          </a:solidFill>
          <a:ln w="93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14" name="CustomShape 86"/>
          <p:cNvSpPr/>
          <p:nvPr/>
        </p:nvSpPr>
        <p:spPr>
          <a:xfrm rot="654000">
            <a:off x="5660280" y="5671440"/>
            <a:ext cx="114840" cy="7873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7010" y="0"/>
                </a:moveTo>
                <a:lnTo>
                  <a:pt x="21600" y="464"/>
                </a:lnTo>
                <a:lnTo>
                  <a:pt x="2484" y="21600"/>
                </a:lnTo>
                <a:lnTo>
                  <a:pt x="0" y="21329"/>
                </a:lnTo>
                <a:lnTo>
                  <a:pt x="17010" y="0"/>
                </a:lnTo>
                <a:close/>
              </a:path>
            </a:pathLst>
          </a:custGeom>
          <a:solidFill>
            <a:srgbClr val="cd784a"/>
          </a:solidFill>
          <a:ln w="93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15" name="CustomShape 87"/>
          <p:cNvSpPr/>
          <p:nvPr/>
        </p:nvSpPr>
        <p:spPr>
          <a:xfrm rot="654000">
            <a:off x="5694480" y="5695560"/>
            <a:ext cx="132480" cy="7142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21600" y="0"/>
                </a:moveTo>
                <a:lnTo>
                  <a:pt x="15761" y="251"/>
                </a:lnTo>
                <a:lnTo>
                  <a:pt x="0" y="21600"/>
                </a:lnTo>
                <a:lnTo>
                  <a:pt x="1097" y="21450"/>
                </a:lnTo>
                <a:lnTo>
                  <a:pt x="21600" y="0"/>
                </a:lnTo>
                <a:close/>
              </a:path>
            </a:pathLst>
          </a:custGeom>
          <a:solidFill>
            <a:srgbClr val="54311e"/>
          </a:solidFill>
          <a:ln w="93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16" name="CustomShape 88"/>
          <p:cNvSpPr/>
          <p:nvPr/>
        </p:nvSpPr>
        <p:spPr>
          <a:xfrm rot="654000">
            <a:off x="5741280" y="5792760"/>
            <a:ext cx="309960" cy="8280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4273" y="20717"/>
                </a:moveTo>
                <a:lnTo>
                  <a:pt x="1817" y="21600"/>
                </a:lnTo>
                <a:lnTo>
                  <a:pt x="0" y="20978"/>
                </a:lnTo>
                <a:lnTo>
                  <a:pt x="11825" y="422"/>
                </a:lnTo>
                <a:lnTo>
                  <a:pt x="17609" y="0"/>
                </a:lnTo>
                <a:lnTo>
                  <a:pt x="21600" y="1251"/>
                </a:lnTo>
                <a:lnTo>
                  <a:pt x="4273" y="20717"/>
                </a:lnTo>
                <a:close/>
              </a:path>
            </a:pathLst>
          </a:custGeom>
          <a:solidFill>
            <a:srgbClr val="000000"/>
          </a:solidFill>
          <a:ln w="93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17" name="CustomShape 89"/>
          <p:cNvSpPr/>
          <p:nvPr/>
        </p:nvSpPr>
        <p:spPr>
          <a:xfrm rot="654000">
            <a:off x="6001920" y="5831640"/>
            <a:ext cx="79560" cy="403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2376" y="0"/>
                </a:moveTo>
                <a:lnTo>
                  <a:pt x="0" y="5419"/>
                </a:lnTo>
                <a:lnTo>
                  <a:pt x="8289" y="21600"/>
                </a:lnTo>
                <a:lnTo>
                  <a:pt x="21600" y="17857"/>
                </a:lnTo>
                <a:lnTo>
                  <a:pt x="12376" y="0"/>
                </a:lnTo>
                <a:close/>
              </a:path>
            </a:pathLst>
          </a:custGeom>
          <a:solidFill>
            <a:srgbClr val="d9a98b"/>
          </a:solidFill>
          <a:ln w="93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18" name="CustomShape 90"/>
          <p:cNvSpPr/>
          <p:nvPr/>
        </p:nvSpPr>
        <p:spPr>
          <a:xfrm rot="654000">
            <a:off x="5757480" y="5825160"/>
            <a:ext cx="194760" cy="7549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9135" y="0"/>
                </a:moveTo>
                <a:lnTo>
                  <a:pt x="21600" y="523"/>
                </a:lnTo>
                <a:lnTo>
                  <a:pt x="1338" y="21600"/>
                </a:lnTo>
                <a:lnTo>
                  <a:pt x="0" y="21288"/>
                </a:lnTo>
                <a:lnTo>
                  <a:pt x="19135" y="0"/>
                </a:lnTo>
                <a:close/>
              </a:path>
            </a:pathLst>
          </a:custGeom>
          <a:solidFill>
            <a:srgbClr val="cd784a"/>
          </a:solidFill>
          <a:ln w="93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19" name="CustomShape 91"/>
          <p:cNvSpPr/>
          <p:nvPr/>
        </p:nvSpPr>
        <p:spPr>
          <a:xfrm rot="654000">
            <a:off x="5808960" y="5865480"/>
            <a:ext cx="203400" cy="6494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21600" y="0"/>
                </a:moveTo>
                <a:lnTo>
                  <a:pt x="17498" y="115"/>
                </a:lnTo>
                <a:lnTo>
                  <a:pt x="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73432a"/>
          </a:solidFill>
          <a:ln w="93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20" name="CustomShape 92"/>
          <p:cNvSpPr/>
          <p:nvPr/>
        </p:nvSpPr>
        <p:spPr>
          <a:xfrm rot="654000">
            <a:off x="5808600" y="5815800"/>
            <a:ext cx="141480" cy="1458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4941" y="662"/>
                </a:moveTo>
                <a:lnTo>
                  <a:pt x="21600" y="14814"/>
                </a:lnTo>
                <a:lnTo>
                  <a:pt x="20064" y="21600"/>
                </a:lnTo>
                <a:lnTo>
                  <a:pt x="1662" y="6418"/>
                </a:lnTo>
                <a:lnTo>
                  <a:pt x="1616" y="6373"/>
                </a:lnTo>
                <a:lnTo>
                  <a:pt x="1516" y="6266"/>
                </a:lnTo>
                <a:lnTo>
                  <a:pt x="1371" y="6087"/>
                </a:lnTo>
                <a:lnTo>
                  <a:pt x="1171" y="5854"/>
                </a:lnTo>
                <a:lnTo>
                  <a:pt x="962" y="5549"/>
                </a:lnTo>
                <a:lnTo>
                  <a:pt x="744" y="5218"/>
                </a:lnTo>
                <a:lnTo>
                  <a:pt x="526" y="4833"/>
                </a:lnTo>
                <a:lnTo>
                  <a:pt x="336" y="4431"/>
                </a:lnTo>
                <a:lnTo>
                  <a:pt x="172" y="3974"/>
                </a:lnTo>
                <a:lnTo>
                  <a:pt x="63" y="3508"/>
                </a:lnTo>
                <a:lnTo>
                  <a:pt x="0" y="3016"/>
                </a:lnTo>
                <a:lnTo>
                  <a:pt x="36" y="2533"/>
                </a:lnTo>
                <a:lnTo>
                  <a:pt x="154" y="2031"/>
                </a:lnTo>
                <a:lnTo>
                  <a:pt x="372" y="1521"/>
                </a:lnTo>
                <a:lnTo>
                  <a:pt x="717" y="1029"/>
                </a:lnTo>
                <a:lnTo>
                  <a:pt x="1189" y="554"/>
                </a:lnTo>
                <a:lnTo>
                  <a:pt x="1198" y="537"/>
                </a:lnTo>
                <a:lnTo>
                  <a:pt x="1226" y="501"/>
                </a:lnTo>
                <a:lnTo>
                  <a:pt x="1298" y="438"/>
                </a:lnTo>
                <a:lnTo>
                  <a:pt x="1380" y="367"/>
                </a:lnTo>
                <a:lnTo>
                  <a:pt x="1489" y="286"/>
                </a:lnTo>
                <a:lnTo>
                  <a:pt x="1634" y="214"/>
                </a:lnTo>
                <a:lnTo>
                  <a:pt x="1798" y="134"/>
                </a:lnTo>
                <a:lnTo>
                  <a:pt x="2007" y="71"/>
                </a:lnTo>
                <a:lnTo>
                  <a:pt x="2243" y="26"/>
                </a:lnTo>
                <a:lnTo>
                  <a:pt x="2516" y="0"/>
                </a:lnTo>
                <a:lnTo>
                  <a:pt x="2815" y="0"/>
                </a:lnTo>
                <a:lnTo>
                  <a:pt x="3160" y="44"/>
                </a:lnTo>
                <a:lnTo>
                  <a:pt x="3542" y="116"/>
                </a:lnTo>
                <a:lnTo>
                  <a:pt x="3960" y="241"/>
                </a:lnTo>
                <a:lnTo>
                  <a:pt x="4432" y="420"/>
                </a:lnTo>
                <a:lnTo>
                  <a:pt x="4941" y="662"/>
                </a:lnTo>
                <a:close/>
              </a:path>
            </a:pathLst>
          </a:custGeom>
          <a:solidFill>
            <a:srgbClr val="000000"/>
          </a:solidFill>
          <a:ln w="93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21" name="CustomShape 93"/>
          <p:cNvSpPr/>
          <p:nvPr/>
        </p:nvSpPr>
        <p:spPr>
          <a:xfrm rot="654000">
            <a:off x="5825160" y="5823720"/>
            <a:ext cx="97200" cy="1051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4023" y="1537"/>
                </a:moveTo>
                <a:lnTo>
                  <a:pt x="21600" y="18129"/>
                </a:lnTo>
                <a:lnTo>
                  <a:pt x="20892" y="21600"/>
                </a:lnTo>
                <a:lnTo>
                  <a:pt x="1874" y="4505"/>
                </a:lnTo>
                <a:lnTo>
                  <a:pt x="1834" y="4477"/>
                </a:lnTo>
                <a:lnTo>
                  <a:pt x="1730" y="4396"/>
                </a:lnTo>
                <a:lnTo>
                  <a:pt x="1599" y="4273"/>
                </a:lnTo>
                <a:lnTo>
                  <a:pt x="1415" y="4096"/>
                </a:lnTo>
                <a:lnTo>
                  <a:pt x="1218" y="3892"/>
                </a:lnTo>
                <a:lnTo>
                  <a:pt x="1009" y="3647"/>
                </a:lnTo>
                <a:lnTo>
                  <a:pt x="773" y="3389"/>
                </a:lnTo>
                <a:lnTo>
                  <a:pt x="563" y="3103"/>
                </a:lnTo>
                <a:lnTo>
                  <a:pt x="366" y="2803"/>
                </a:lnTo>
                <a:lnTo>
                  <a:pt x="209" y="2463"/>
                </a:lnTo>
                <a:lnTo>
                  <a:pt x="91" y="2136"/>
                </a:lnTo>
                <a:lnTo>
                  <a:pt x="0" y="1796"/>
                </a:lnTo>
                <a:lnTo>
                  <a:pt x="0" y="1469"/>
                </a:lnTo>
                <a:lnTo>
                  <a:pt x="78" y="1143"/>
                </a:lnTo>
                <a:lnTo>
                  <a:pt x="222" y="816"/>
                </a:lnTo>
                <a:lnTo>
                  <a:pt x="471" y="530"/>
                </a:lnTo>
                <a:lnTo>
                  <a:pt x="471" y="503"/>
                </a:lnTo>
                <a:lnTo>
                  <a:pt x="511" y="462"/>
                </a:lnTo>
                <a:lnTo>
                  <a:pt x="576" y="381"/>
                </a:lnTo>
                <a:lnTo>
                  <a:pt x="655" y="299"/>
                </a:lnTo>
                <a:lnTo>
                  <a:pt x="773" y="217"/>
                </a:lnTo>
                <a:lnTo>
                  <a:pt x="917" y="136"/>
                </a:lnTo>
                <a:lnTo>
                  <a:pt x="1087" y="68"/>
                </a:lnTo>
                <a:lnTo>
                  <a:pt x="1284" y="27"/>
                </a:lnTo>
                <a:lnTo>
                  <a:pt x="1507" y="0"/>
                </a:lnTo>
                <a:lnTo>
                  <a:pt x="1769" y="27"/>
                </a:lnTo>
                <a:lnTo>
                  <a:pt x="2057" y="108"/>
                </a:lnTo>
                <a:lnTo>
                  <a:pt x="2385" y="231"/>
                </a:lnTo>
                <a:lnTo>
                  <a:pt x="2752" y="435"/>
                </a:lnTo>
                <a:lnTo>
                  <a:pt x="3132" y="707"/>
                </a:lnTo>
                <a:lnTo>
                  <a:pt x="3565" y="1075"/>
                </a:lnTo>
                <a:lnTo>
                  <a:pt x="4023" y="1537"/>
                </a:lnTo>
                <a:close/>
              </a:path>
            </a:pathLst>
          </a:custGeom>
          <a:solidFill>
            <a:srgbClr val="cd784a"/>
          </a:solidFill>
          <a:ln w="93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22" name="CustomShape 94"/>
          <p:cNvSpPr/>
          <p:nvPr/>
        </p:nvSpPr>
        <p:spPr>
          <a:xfrm rot="654000">
            <a:off x="5763600" y="5929200"/>
            <a:ext cx="141480" cy="1378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4703" y="652"/>
                </a:moveTo>
                <a:lnTo>
                  <a:pt x="21600" y="14891"/>
                </a:lnTo>
                <a:lnTo>
                  <a:pt x="20025" y="21600"/>
                </a:lnTo>
                <a:lnTo>
                  <a:pt x="1507" y="6509"/>
                </a:lnTo>
                <a:lnTo>
                  <a:pt x="1469" y="6462"/>
                </a:lnTo>
                <a:lnTo>
                  <a:pt x="1383" y="6339"/>
                </a:lnTo>
                <a:lnTo>
                  <a:pt x="1249" y="6121"/>
                </a:lnTo>
                <a:lnTo>
                  <a:pt x="1087" y="5856"/>
                </a:lnTo>
                <a:lnTo>
                  <a:pt x="896" y="5534"/>
                </a:lnTo>
                <a:lnTo>
                  <a:pt x="706" y="5156"/>
                </a:lnTo>
                <a:lnTo>
                  <a:pt x="515" y="4740"/>
                </a:lnTo>
                <a:lnTo>
                  <a:pt x="333" y="4304"/>
                </a:lnTo>
                <a:lnTo>
                  <a:pt x="181" y="3831"/>
                </a:lnTo>
                <a:lnTo>
                  <a:pt x="66" y="3339"/>
                </a:lnTo>
                <a:lnTo>
                  <a:pt x="0" y="2847"/>
                </a:lnTo>
                <a:lnTo>
                  <a:pt x="0" y="2374"/>
                </a:lnTo>
                <a:lnTo>
                  <a:pt x="66" y="1892"/>
                </a:lnTo>
                <a:lnTo>
                  <a:pt x="219" y="1438"/>
                </a:lnTo>
                <a:lnTo>
                  <a:pt x="477" y="1021"/>
                </a:lnTo>
                <a:lnTo>
                  <a:pt x="830" y="633"/>
                </a:lnTo>
                <a:lnTo>
                  <a:pt x="839" y="614"/>
                </a:lnTo>
                <a:lnTo>
                  <a:pt x="868" y="567"/>
                </a:lnTo>
                <a:lnTo>
                  <a:pt x="934" y="510"/>
                </a:lnTo>
                <a:lnTo>
                  <a:pt x="1030" y="425"/>
                </a:lnTo>
                <a:lnTo>
                  <a:pt x="1144" y="340"/>
                </a:lnTo>
                <a:lnTo>
                  <a:pt x="1287" y="245"/>
                </a:lnTo>
                <a:lnTo>
                  <a:pt x="1469" y="160"/>
                </a:lnTo>
                <a:lnTo>
                  <a:pt x="1679" y="94"/>
                </a:lnTo>
                <a:lnTo>
                  <a:pt x="1927" y="37"/>
                </a:lnTo>
                <a:lnTo>
                  <a:pt x="2203" y="0"/>
                </a:lnTo>
                <a:lnTo>
                  <a:pt x="2518" y="0"/>
                </a:lnTo>
                <a:lnTo>
                  <a:pt x="2871" y="28"/>
                </a:lnTo>
                <a:lnTo>
                  <a:pt x="3272" y="104"/>
                </a:lnTo>
                <a:lnTo>
                  <a:pt x="3701" y="227"/>
                </a:lnTo>
                <a:lnTo>
                  <a:pt x="4178" y="406"/>
                </a:lnTo>
                <a:lnTo>
                  <a:pt x="4703" y="652"/>
                </a:lnTo>
                <a:close/>
              </a:path>
            </a:pathLst>
          </a:custGeom>
          <a:solidFill>
            <a:srgbClr val="000000"/>
          </a:solidFill>
          <a:ln w="93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23" name="CustomShape 95"/>
          <p:cNvSpPr/>
          <p:nvPr/>
        </p:nvSpPr>
        <p:spPr>
          <a:xfrm rot="654000">
            <a:off x="5780880" y="5937480"/>
            <a:ext cx="97200" cy="972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3937" y="1638"/>
                </a:moveTo>
                <a:lnTo>
                  <a:pt x="21600" y="18368"/>
                </a:lnTo>
                <a:lnTo>
                  <a:pt x="20981" y="21600"/>
                </a:lnTo>
                <a:lnTo>
                  <a:pt x="1589" y="4073"/>
                </a:lnTo>
                <a:lnTo>
                  <a:pt x="1560" y="4043"/>
                </a:lnTo>
                <a:lnTo>
                  <a:pt x="1476" y="3983"/>
                </a:lnTo>
                <a:lnTo>
                  <a:pt x="1364" y="3893"/>
                </a:lnTo>
                <a:lnTo>
                  <a:pt x="1223" y="3757"/>
                </a:lnTo>
                <a:lnTo>
                  <a:pt x="1054" y="3592"/>
                </a:lnTo>
                <a:lnTo>
                  <a:pt x="885" y="3412"/>
                </a:lnTo>
                <a:lnTo>
                  <a:pt x="689" y="3201"/>
                </a:lnTo>
                <a:lnTo>
                  <a:pt x="506" y="2946"/>
                </a:lnTo>
                <a:lnTo>
                  <a:pt x="351" y="2705"/>
                </a:lnTo>
                <a:lnTo>
                  <a:pt x="210" y="2435"/>
                </a:lnTo>
                <a:lnTo>
                  <a:pt x="98" y="2149"/>
                </a:lnTo>
                <a:lnTo>
                  <a:pt x="28" y="1848"/>
                </a:lnTo>
                <a:lnTo>
                  <a:pt x="0" y="1548"/>
                </a:lnTo>
                <a:lnTo>
                  <a:pt x="42" y="1247"/>
                </a:lnTo>
                <a:lnTo>
                  <a:pt x="140" y="931"/>
                </a:lnTo>
                <a:lnTo>
                  <a:pt x="323" y="646"/>
                </a:lnTo>
                <a:lnTo>
                  <a:pt x="323" y="616"/>
                </a:lnTo>
                <a:lnTo>
                  <a:pt x="365" y="556"/>
                </a:lnTo>
                <a:lnTo>
                  <a:pt x="421" y="481"/>
                </a:lnTo>
                <a:lnTo>
                  <a:pt x="492" y="390"/>
                </a:lnTo>
                <a:lnTo>
                  <a:pt x="604" y="285"/>
                </a:lnTo>
                <a:lnTo>
                  <a:pt x="745" y="180"/>
                </a:lnTo>
                <a:lnTo>
                  <a:pt x="914" y="105"/>
                </a:lnTo>
                <a:lnTo>
                  <a:pt x="1110" y="30"/>
                </a:lnTo>
                <a:lnTo>
                  <a:pt x="1335" y="0"/>
                </a:lnTo>
                <a:lnTo>
                  <a:pt x="1589" y="30"/>
                </a:lnTo>
                <a:lnTo>
                  <a:pt x="1898" y="105"/>
                </a:lnTo>
                <a:lnTo>
                  <a:pt x="2221" y="240"/>
                </a:lnTo>
                <a:lnTo>
                  <a:pt x="2587" y="450"/>
                </a:lnTo>
                <a:lnTo>
                  <a:pt x="2995" y="751"/>
                </a:lnTo>
                <a:lnTo>
                  <a:pt x="3445" y="1142"/>
                </a:lnTo>
                <a:lnTo>
                  <a:pt x="3937" y="1638"/>
                </a:lnTo>
                <a:close/>
              </a:path>
            </a:pathLst>
          </a:custGeom>
          <a:solidFill>
            <a:srgbClr val="cd784a"/>
          </a:solidFill>
          <a:ln w="93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24" name="CustomShape 96"/>
          <p:cNvSpPr/>
          <p:nvPr/>
        </p:nvSpPr>
        <p:spPr>
          <a:xfrm rot="654000">
            <a:off x="5727960" y="6026400"/>
            <a:ext cx="123840" cy="1378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4433" y="482"/>
                </a:moveTo>
                <a:lnTo>
                  <a:pt x="21600" y="14972"/>
                </a:lnTo>
                <a:lnTo>
                  <a:pt x="20215" y="21600"/>
                </a:lnTo>
                <a:lnTo>
                  <a:pt x="1694" y="6597"/>
                </a:lnTo>
                <a:lnTo>
                  <a:pt x="1653" y="6566"/>
                </a:lnTo>
                <a:lnTo>
                  <a:pt x="1560" y="6473"/>
                </a:lnTo>
                <a:lnTo>
                  <a:pt x="1426" y="6340"/>
                </a:lnTo>
                <a:lnTo>
                  <a:pt x="1240" y="6155"/>
                </a:lnTo>
                <a:lnTo>
                  <a:pt x="1043" y="5908"/>
                </a:lnTo>
                <a:lnTo>
                  <a:pt x="837" y="5631"/>
                </a:lnTo>
                <a:lnTo>
                  <a:pt x="630" y="5292"/>
                </a:lnTo>
                <a:lnTo>
                  <a:pt x="423" y="4932"/>
                </a:lnTo>
                <a:lnTo>
                  <a:pt x="258" y="4531"/>
                </a:lnTo>
                <a:lnTo>
                  <a:pt x="113" y="4100"/>
                </a:lnTo>
                <a:lnTo>
                  <a:pt x="31" y="3627"/>
                </a:lnTo>
                <a:lnTo>
                  <a:pt x="0" y="3134"/>
                </a:lnTo>
                <a:lnTo>
                  <a:pt x="31" y="2620"/>
                </a:lnTo>
                <a:lnTo>
                  <a:pt x="155" y="2075"/>
                </a:lnTo>
                <a:lnTo>
                  <a:pt x="372" y="1520"/>
                </a:lnTo>
                <a:lnTo>
                  <a:pt x="702" y="945"/>
                </a:lnTo>
                <a:lnTo>
                  <a:pt x="713" y="924"/>
                </a:lnTo>
                <a:lnTo>
                  <a:pt x="744" y="863"/>
                </a:lnTo>
                <a:lnTo>
                  <a:pt x="795" y="791"/>
                </a:lnTo>
                <a:lnTo>
                  <a:pt x="878" y="688"/>
                </a:lnTo>
                <a:lnTo>
                  <a:pt x="992" y="575"/>
                </a:lnTo>
                <a:lnTo>
                  <a:pt x="1126" y="462"/>
                </a:lnTo>
                <a:lnTo>
                  <a:pt x="1291" y="328"/>
                </a:lnTo>
                <a:lnTo>
                  <a:pt x="1498" y="226"/>
                </a:lnTo>
                <a:lnTo>
                  <a:pt x="1736" y="123"/>
                </a:lnTo>
                <a:lnTo>
                  <a:pt x="2004" y="51"/>
                </a:lnTo>
                <a:lnTo>
                  <a:pt x="2304" y="10"/>
                </a:lnTo>
                <a:lnTo>
                  <a:pt x="2645" y="0"/>
                </a:lnTo>
                <a:lnTo>
                  <a:pt x="3028" y="41"/>
                </a:lnTo>
                <a:lnTo>
                  <a:pt x="3462" y="123"/>
                </a:lnTo>
                <a:lnTo>
                  <a:pt x="3916" y="267"/>
                </a:lnTo>
                <a:lnTo>
                  <a:pt x="4433" y="482"/>
                </a:lnTo>
                <a:close/>
              </a:path>
            </a:pathLst>
          </a:custGeom>
          <a:solidFill>
            <a:srgbClr val="000000"/>
          </a:solidFill>
          <a:ln w="93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25" name="CustomShape 97"/>
          <p:cNvSpPr/>
          <p:nvPr/>
        </p:nvSpPr>
        <p:spPr>
          <a:xfrm rot="654000">
            <a:off x="5744880" y="6042240"/>
            <a:ext cx="88200" cy="889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3890" y="1670"/>
                </a:moveTo>
                <a:lnTo>
                  <a:pt x="21600" y="18482"/>
                </a:lnTo>
                <a:lnTo>
                  <a:pt x="20985" y="21600"/>
                </a:lnTo>
                <a:lnTo>
                  <a:pt x="1667" y="4135"/>
                </a:lnTo>
                <a:lnTo>
                  <a:pt x="1637" y="4119"/>
                </a:lnTo>
                <a:lnTo>
                  <a:pt x="1564" y="4071"/>
                </a:lnTo>
                <a:lnTo>
                  <a:pt x="1447" y="3992"/>
                </a:lnTo>
                <a:lnTo>
                  <a:pt x="1316" y="3881"/>
                </a:lnTo>
                <a:lnTo>
                  <a:pt x="1140" y="3753"/>
                </a:lnTo>
                <a:lnTo>
                  <a:pt x="965" y="3578"/>
                </a:lnTo>
                <a:lnTo>
                  <a:pt x="789" y="3387"/>
                </a:lnTo>
                <a:lnTo>
                  <a:pt x="614" y="3181"/>
                </a:lnTo>
                <a:lnTo>
                  <a:pt x="438" y="2942"/>
                </a:lnTo>
                <a:lnTo>
                  <a:pt x="292" y="2688"/>
                </a:lnTo>
                <a:lnTo>
                  <a:pt x="146" y="2401"/>
                </a:lnTo>
                <a:lnTo>
                  <a:pt x="58" y="2099"/>
                </a:lnTo>
                <a:lnTo>
                  <a:pt x="0" y="1781"/>
                </a:lnTo>
                <a:lnTo>
                  <a:pt x="0" y="1431"/>
                </a:lnTo>
                <a:lnTo>
                  <a:pt x="43" y="1081"/>
                </a:lnTo>
                <a:lnTo>
                  <a:pt x="175" y="715"/>
                </a:lnTo>
                <a:lnTo>
                  <a:pt x="175" y="683"/>
                </a:lnTo>
                <a:lnTo>
                  <a:pt x="219" y="620"/>
                </a:lnTo>
                <a:lnTo>
                  <a:pt x="292" y="540"/>
                </a:lnTo>
                <a:lnTo>
                  <a:pt x="365" y="429"/>
                </a:lnTo>
                <a:lnTo>
                  <a:pt x="482" y="302"/>
                </a:lnTo>
                <a:lnTo>
                  <a:pt x="614" y="206"/>
                </a:lnTo>
                <a:lnTo>
                  <a:pt x="789" y="111"/>
                </a:lnTo>
                <a:lnTo>
                  <a:pt x="979" y="47"/>
                </a:lnTo>
                <a:lnTo>
                  <a:pt x="1213" y="0"/>
                </a:lnTo>
                <a:lnTo>
                  <a:pt x="1491" y="15"/>
                </a:lnTo>
                <a:lnTo>
                  <a:pt x="1798" y="95"/>
                </a:lnTo>
                <a:lnTo>
                  <a:pt x="2135" y="222"/>
                </a:lnTo>
                <a:lnTo>
                  <a:pt x="2515" y="445"/>
                </a:lnTo>
                <a:lnTo>
                  <a:pt x="2924" y="747"/>
                </a:lnTo>
                <a:lnTo>
                  <a:pt x="3392" y="1145"/>
                </a:lnTo>
                <a:lnTo>
                  <a:pt x="3890" y="1670"/>
                </a:lnTo>
                <a:close/>
              </a:path>
            </a:pathLst>
          </a:custGeom>
          <a:solidFill>
            <a:srgbClr val="cd784a"/>
          </a:solidFill>
          <a:ln w="93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26" name="CustomShape 98"/>
          <p:cNvSpPr/>
          <p:nvPr/>
        </p:nvSpPr>
        <p:spPr>
          <a:xfrm rot="654000">
            <a:off x="5683320" y="6139440"/>
            <a:ext cx="123840" cy="1213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4341" y="538"/>
                </a:moveTo>
                <a:lnTo>
                  <a:pt x="21600" y="15093"/>
                </a:lnTo>
                <a:lnTo>
                  <a:pt x="20457" y="21600"/>
                </a:lnTo>
                <a:lnTo>
                  <a:pt x="1773" y="6528"/>
                </a:lnTo>
                <a:lnTo>
                  <a:pt x="1719" y="6496"/>
                </a:lnTo>
                <a:lnTo>
                  <a:pt x="1632" y="6388"/>
                </a:lnTo>
                <a:lnTo>
                  <a:pt x="1490" y="6248"/>
                </a:lnTo>
                <a:lnTo>
                  <a:pt x="1305" y="6054"/>
                </a:lnTo>
                <a:lnTo>
                  <a:pt x="1099" y="5806"/>
                </a:lnTo>
                <a:lnTo>
                  <a:pt x="881" y="5505"/>
                </a:lnTo>
                <a:lnTo>
                  <a:pt x="663" y="5171"/>
                </a:lnTo>
                <a:lnTo>
                  <a:pt x="457" y="4794"/>
                </a:lnTo>
                <a:lnTo>
                  <a:pt x="272" y="4384"/>
                </a:lnTo>
                <a:lnTo>
                  <a:pt x="130" y="3932"/>
                </a:lnTo>
                <a:lnTo>
                  <a:pt x="32" y="3458"/>
                </a:lnTo>
                <a:lnTo>
                  <a:pt x="0" y="2962"/>
                </a:lnTo>
                <a:lnTo>
                  <a:pt x="43" y="2434"/>
                </a:lnTo>
                <a:lnTo>
                  <a:pt x="163" y="1896"/>
                </a:lnTo>
                <a:lnTo>
                  <a:pt x="391" y="1346"/>
                </a:lnTo>
                <a:lnTo>
                  <a:pt x="729" y="775"/>
                </a:lnTo>
                <a:lnTo>
                  <a:pt x="729" y="754"/>
                </a:lnTo>
                <a:lnTo>
                  <a:pt x="761" y="711"/>
                </a:lnTo>
                <a:lnTo>
                  <a:pt x="805" y="635"/>
                </a:lnTo>
                <a:lnTo>
                  <a:pt x="870" y="549"/>
                </a:lnTo>
                <a:lnTo>
                  <a:pt x="968" y="441"/>
                </a:lnTo>
                <a:lnTo>
                  <a:pt x="1099" y="344"/>
                </a:lnTo>
                <a:lnTo>
                  <a:pt x="1240" y="247"/>
                </a:lnTo>
                <a:lnTo>
                  <a:pt x="1425" y="161"/>
                </a:lnTo>
                <a:lnTo>
                  <a:pt x="1643" y="86"/>
                </a:lnTo>
                <a:lnTo>
                  <a:pt x="1904" y="32"/>
                </a:lnTo>
                <a:lnTo>
                  <a:pt x="2187" y="0"/>
                </a:lnTo>
                <a:lnTo>
                  <a:pt x="2535" y="10"/>
                </a:lnTo>
                <a:lnTo>
                  <a:pt x="2905" y="64"/>
                </a:lnTo>
                <a:lnTo>
                  <a:pt x="3340" y="161"/>
                </a:lnTo>
                <a:lnTo>
                  <a:pt x="3808" y="312"/>
                </a:lnTo>
                <a:lnTo>
                  <a:pt x="4341" y="538"/>
                </a:lnTo>
                <a:close/>
              </a:path>
            </a:pathLst>
          </a:custGeom>
          <a:solidFill>
            <a:srgbClr val="000000"/>
          </a:solidFill>
          <a:ln w="93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27" name="CustomShape 99"/>
          <p:cNvSpPr/>
          <p:nvPr/>
        </p:nvSpPr>
        <p:spPr>
          <a:xfrm rot="654000">
            <a:off x="5700240" y="6155640"/>
            <a:ext cx="88200" cy="810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3610" y="1700"/>
                </a:moveTo>
                <a:lnTo>
                  <a:pt x="21600" y="18750"/>
                </a:lnTo>
                <a:lnTo>
                  <a:pt x="21033" y="21600"/>
                </a:lnTo>
                <a:lnTo>
                  <a:pt x="1545" y="3866"/>
                </a:lnTo>
                <a:lnTo>
                  <a:pt x="1514" y="3850"/>
                </a:lnTo>
                <a:lnTo>
                  <a:pt x="1437" y="3816"/>
                </a:lnTo>
                <a:lnTo>
                  <a:pt x="1346" y="3750"/>
                </a:lnTo>
                <a:lnTo>
                  <a:pt x="1208" y="3666"/>
                </a:lnTo>
                <a:lnTo>
                  <a:pt x="1055" y="3533"/>
                </a:lnTo>
                <a:lnTo>
                  <a:pt x="887" y="3400"/>
                </a:lnTo>
                <a:lnTo>
                  <a:pt x="718" y="3233"/>
                </a:lnTo>
                <a:lnTo>
                  <a:pt x="535" y="3050"/>
                </a:lnTo>
                <a:lnTo>
                  <a:pt x="382" y="2833"/>
                </a:lnTo>
                <a:lnTo>
                  <a:pt x="244" y="2599"/>
                </a:lnTo>
                <a:lnTo>
                  <a:pt x="122" y="2316"/>
                </a:lnTo>
                <a:lnTo>
                  <a:pt x="45" y="2033"/>
                </a:lnTo>
                <a:lnTo>
                  <a:pt x="0" y="1716"/>
                </a:lnTo>
                <a:lnTo>
                  <a:pt x="15" y="1383"/>
                </a:lnTo>
                <a:lnTo>
                  <a:pt x="76" y="1000"/>
                </a:lnTo>
                <a:lnTo>
                  <a:pt x="214" y="616"/>
                </a:lnTo>
                <a:lnTo>
                  <a:pt x="214" y="583"/>
                </a:lnTo>
                <a:lnTo>
                  <a:pt x="244" y="533"/>
                </a:lnTo>
                <a:lnTo>
                  <a:pt x="290" y="449"/>
                </a:lnTo>
                <a:lnTo>
                  <a:pt x="351" y="366"/>
                </a:lnTo>
                <a:lnTo>
                  <a:pt x="443" y="266"/>
                </a:lnTo>
                <a:lnTo>
                  <a:pt x="550" y="166"/>
                </a:lnTo>
                <a:lnTo>
                  <a:pt x="703" y="83"/>
                </a:lnTo>
                <a:lnTo>
                  <a:pt x="887" y="33"/>
                </a:lnTo>
                <a:lnTo>
                  <a:pt x="1086" y="0"/>
                </a:lnTo>
                <a:lnTo>
                  <a:pt x="1315" y="33"/>
                </a:lnTo>
                <a:lnTo>
                  <a:pt x="1590" y="116"/>
                </a:lnTo>
                <a:lnTo>
                  <a:pt x="1927" y="266"/>
                </a:lnTo>
                <a:lnTo>
                  <a:pt x="2279" y="483"/>
                </a:lnTo>
                <a:lnTo>
                  <a:pt x="2661" y="783"/>
                </a:lnTo>
                <a:lnTo>
                  <a:pt x="3120" y="1183"/>
                </a:lnTo>
                <a:lnTo>
                  <a:pt x="3610" y="1700"/>
                </a:lnTo>
                <a:close/>
              </a:path>
            </a:pathLst>
          </a:custGeom>
          <a:solidFill>
            <a:srgbClr val="cd784a"/>
          </a:solidFill>
          <a:ln w="93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28" name="CustomShape 100"/>
          <p:cNvSpPr/>
          <p:nvPr/>
        </p:nvSpPr>
        <p:spPr>
          <a:xfrm rot="654000">
            <a:off x="5647680" y="6244920"/>
            <a:ext cx="114840" cy="1134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4127" y="551"/>
                </a:moveTo>
                <a:lnTo>
                  <a:pt x="21600" y="15318"/>
                </a:lnTo>
                <a:lnTo>
                  <a:pt x="20193" y="21600"/>
                </a:lnTo>
                <a:lnTo>
                  <a:pt x="1246" y="6315"/>
                </a:lnTo>
                <a:lnTo>
                  <a:pt x="1212" y="6269"/>
                </a:lnTo>
                <a:lnTo>
                  <a:pt x="1143" y="6177"/>
                </a:lnTo>
                <a:lnTo>
                  <a:pt x="1051" y="6040"/>
                </a:lnTo>
                <a:lnTo>
                  <a:pt x="914" y="5856"/>
                </a:lnTo>
                <a:lnTo>
                  <a:pt x="766" y="5615"/>
                </a:lnTo>
                <a:lnTo>
                  <a:pt x="617" y="5328"/>
                </a:lnTo>
                <a:lnTo>
                  <a:pt x="457" y="5006"/>
                </a:lnTo>
                <a:lnTo>
                  <a:pt x="320" y="4639"/>
                </a:lnTo>
                <a:lnTo>
                  <a:pt x="194" y="4260"/>
                </a:lnTo>
                <a:lnTo>
                  <a:pt x="80" y="3835"/>
                </a:lnTo>
                <a:lnTo>
                  <a:pt x="22" y="3399"/>
                </a:lnTo>
                <a:lnTo>
                  <a:pt x="0" y="2939"/>
                </a:lnTo>
                <a:lnTo>
                  <a:pt x="34" y="2457"/>
                </a:lnTo>
                <a:lnTo>
                  <a:pt x="148" y="1963"/>
                </a:lnTo>
                <a:lnTo>
                  <a:pt x="308" y="1458"/>
                </a:lnTo>
                <a:lnTo>
                  <a:pt x="560" y="964"/>
                </a:lnTo>
                <a:lnTo>
                  <a:pt x="571" y="941"/>
                </a:lnTo>
                <a:lnTo>
                  <a:pt x="606" y="884"/>
                </a:lnTo>
                <a:lnTo>
                  <a:pt x="674" y="792"/>
                </a:lnTo>
                <a:lnTo>
                  <a:pt x="766" y="677"/>
                </a:lnTo>
                <a:lnTo>
                  <a:pt x="903" y="562"/>
                </a:lnTo>
                <a:lnTo>
                  <a:pt x="1051" y="436"/>
                </a:lnTo>
                <a:lnTo>
                  <a:pt x="1234" y="321"/>
                </a:lnTo>
                <a:lnTo>
                  <a:pt x="1429" y="206"/>
                </a:lnTo>
                <a:lnTo>
                  <a:pt x="1680" y="103"/>
                </a:lnTo>
                <a:lnTo>
                  <a:pt x="1932" y="34"/>
                </a:lnTo>
                <a:lnTo>
                  <a:pt x="2229" y="0"/>
                </a:lnTo>
                <a:lnTo>
                  <a:pt x="2549" y="0"/>
                </a:lnTo>
                <a:lnTo>
                  <a:pt x="2892" y="45"/>
                </a:lnTo>
                <a:lnTo>
                  <a:pt x="3281" y="149"/>
                </a:lnTo>
                <a:lnTo>
                  <a:pt x="3681" y="310"/>
                </a:lnTo>
                <a:lnTo>
                  <a:pt x="4127" y="551"/>
                </a:lnTo>
                <a:close/>
              </a:path>
            </a:pathLst>
          </a:custGeom>
          <a:solidFill>
            <a:srgbClr val="000000"/>
          </a:solidFill>
          <a:ln w="93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29" name="CustomShape 101"/>
          <p:cNvSpPr/>
          <p:nvPr/>
        </p:nvSpPr>
        <p:spPr>
          <a:xfrm rot="654000">
            <a:off x="5664600" y="6252480"/>
            <a:ext cx="79560" cy="810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3361" y="1702"/>
                </a:moveTo>
                <a:lnTo>
                  <a:pt x="21600" y="19251"/>
                </a:lnTo>
                <a:lnTo>
                  <a:pt x="21133" y="21600"/>
                </a:lnTo>
                <a:lnTo>
                  <a:pt x="1334" y="3441"/>
                </a:lnTo>
                <a:lnTo>
                  <a:pt x="1302" y="3423"/>
                </a:lnTo>
                <a:lnTo>
                  <a:pt x="1238" y="3369"/>
                </a:lnTo>
                <a:lnTo>
                  <a:pt x="1158" y="3298"/>
                </a:lnTo>
                <a:lnTo>
                  <a:pt x="1029" y="3208"/>
                </a:lnTo>
                <a:lnTo>
                  <a:pt x="900" y="3083"/>
                </a:lnTo>
                <a:lnTo>
                  <a:pt x="739" y="2939"/>
                </a:lnTo>
                <a:lnTo>
                  <a:pt x="595" y="2778"/>
                </a:lnTo>
                <a:lnTo>
                  <a:pt x="450" y="2599"/>
                </a:lnTo>
                <a:lnTo>
                  <a:pt x="305" y="2401"/>
                </a:lnTo>
                <a:lnTo>
                  <a:pt x="193" y="2168"/>
                </a:lnTo>
                <a:lnTo>
                  <a:pt x="96" y="1953"/>
                </a:lnTo>
                <a:lnTo>
                  <a:pt x="32" y="1720"/>
                </a:lnTo>
                <a:lnTo>
                  <a:pt x="0" y="1469"/>
                </a:lnTo>
                <a:lnTo>
                  <a:pt x="16" y="1218"/>
                </a:lnTo>
                <a:lnTo>
                  <a:pt x="96" y="950"/>
                </a:lnTo>
                <a:lnTo>
                  <a:pt x="225" y="699"/>
                </a:lnTo>
                <a:lnTo>
                  <a:pt x="225" y="663"/>
                </a:lnTo>
                <a:lnTo>
                  <a:pt x="241" y="609"/>
                </a:lnTo>
                <a:lnTo>
                  <a:pt x="257" y="519"/>
                </a:lnTo>
                <a:lnTo>
                  <a:pt x="305" y="412"/>
                </a:lnTo>
                <a:lnTo>
                  <a:pt x="369" y="304"/>
                </a:lnTo>
                <a:lnTo>
                  <a:pt x="450" y="197"/>
                </a:lnTo>
                <a:lnTo>
                  <a:pt x="562" y="89"/>
                </a:lnTo>
                <a:lnTo>
                  <a:pt x="707" y="35"/>
                </a:lnTo>
                <a:lnTo>
                  <a:pt x="900" y="0"/>
                </a:lnTo>
                <a:lnTo>
                  <a:pt x="1109" y="17"/>
                </a:lnTo>
                <a:lnTo>
                  <a:pt x="1351" y="89"/>
                </a:lnTo>
                <a:lnTo>
                  <a:pt x="1656" y="215"/>
                </a:lnTo>
                <a:lnTo>
                  <a:pt x="2010" y="448"/>
                </a:lnTo>
                <a:lnTo>
                  <a:pt x="2396" y="752"/>
                </a:lnTo>
                <a:lnTo>
                  <a:pt x="2846" y="1183"/>
                </a:lnTo>
                <a:lnTo>
                  <a:pt x="3361" y="1702"/>
                </a:lnTo>
                <a:close/>
              </a:path>
            </a:pathLst>
          </a:custGeom>
          <a:solidFill>
            <a:srgbClr val="cd784a"/>
          </a:solidFill>
          <a:ln w="93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30" name="CustomShape 102"/>
          <p:cNvSpPr/>
          <p:nvPr/>
        </p:nvSpPr>
        <p:spPr>
          <a:xfrm rot="654000">
            <a:off x="5612040" y="6333840"/>
            <a:ext cx="114840" cy="1134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3926" y="580"/>
                </a:moveTo>
                <a:lnTo>
                  <a:pt x="21600" y="15497"/>
                </a:lnTo>
                <a:lnTo>
                  <a:pt x="20627" y="21600"/>
                </a:lnTo>
                <a:lnTo>
                  <a:pt x="1429" y="6161"/>
                </a:lnTo>
                <a:lnTo>
                  <a:pt x="1394" y="6125"/>
                </a:lnTo>
                <a:lnTo>
                  <a:pt x="1324" y="6042"/>
                </a:lnTo>
                <a:lnTo>
                  <a:pt x="1195" y="5912"/>
                </a:lnTo>
                <a:lnTo>
                  <a:pt x="1054" y="5734"/>
                </a:lnTo>
                <a:lnTo>
                  <a:pt x="890" y="5497"/>
                </a:lnTo>
                <a:lnTo>
                  <a:pt x="726" y="5225"/>
                </a:lnTo>
                <a:lnTo>
                  <a:pt x="550" y="4917"/>
                </a:lnTo>
                <a:lnTo>
                  <a:pt x="375" y="4561"/>
                </a:lnTo>
                <a:lnTo>
                  <a:pt x="234" y="4182"/>
                </a:lnTo>
                <a:lnTo>
                  <a:pt x="117" y="3767"/>
                </a:lnTo>
                <a:lnTo>
                  <a:pt x="35" y="3341"/>
                </a:lnTo>
                <a:lnTo>
                  <a:pt x="0" y="2879"/>
                </a:lnTo>
                <a:lnTo>
                  <a:pt x="23" y="2381"/>
                </a:lnTo>
                <a:lnTo>
                  <a:pt x="105" y="1895"/>
                </a:lnTo>
                <a:lnTo>
                  <a:pt x="269" y="1374"/>
                </a:lnTo>
                <a:lnTo>
                  <a:pt x="527" y="864"/>
                </a:lnTo>
                <a:lnTo>
                  <a:pt x="527" y="841"/>
                </a:lnTo>
                <a:lnTo>
                  <a:pt x="562" y="793"/>
                </a:lnTo>
                <a:lnTo>
                  <a:pt x="621" y="699"/>
                </a:lnTo>
                <a:lnTo>
                  <a:pt x="703" y="604"/>
                </a:lnTo>
                <a:lnTo>
                  <a:pt x="820" y="497"/>
                </a:lnTo>
                <a:lnTo>
                  <a:pt x="949" y="379"/>
                </a:lnTo>
                <a:lnTo>
                  <a:pt x="1113" y="272"/>
                </a:lnTo>
                <a:lnTo>
                  <a:pt x="1312" y="165"/>
                </a:lnTo>
                <a:lnTo>
                  <a:pt x="1523" y="82"/>
                </a:lnTo>
                <a:lnTo>
                  <a:pt x="1769" y="23"/>
                </a:lnTo>
                <a:lnTo>
                  <a:pt x="2051" y="0"/>
                </a:lnTo>
                <a:lnTo>
                  <a:pt x="2355" y="11"/>
                </a:lnTo>
                <a:lnTo>
                  <a:pt x="2695" y="59"/>
                </a:lnTo>
                <a:lnTo>
                  <a:pt x="3070" y="165"/>
                </a:lnTo>
                <a:lnTo>
                  <a:pt x="3480" y="343"/>
                </a:lnTo>
                <a:lnTo>
                  <a:pt x="3926" y="580"/>
                </a:lnTo>
                <a:close/>
              </a:path>
            </a:pathLst>
          </a:custGeom>
          <a:solidFill>
            <a:srgbClr val="000000"/>
          </a:solidFill>
          <a:ln w="93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31" name="CustomShape 103"/>
          <p:cNvSpPr/>
          <p:nvPr/>
        </p:nvSpPr>
        <p:spPr>
          <a:xfrm rot="654000">
            <a:off x="5628600" y="6350040"/>
            <a:ext cx="79560" cy="727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3365" y="1709"/>
                </a:moveTo>
                <a:lnTo>
                  <a:pt x="21600" y="19081"/>
                </a:lnTo>
                <a:lnTo>
                  <a:pt x="21224" y="21600"/>
                </a:lnTo>
                <a:lnTo>
                  <a:pt x="1339" y="3529"/>
                </a:lnTo>
                <a:lnTo>
                  <a:pt x="1307" y="3511"/>
                </a:lnTo>
                <a:lnTo>
                  <a:pt x="1241" y="3456"/>
                </a:lnTo>
                <a:lnTo>
                  <a:pt x="1160" y="3382"/>
                </a:lnTo>
                <a:lnTo>
                  <a:pt x="1045" y="3290"/>
                </a:lnTo>
                <a:lnTo>
                  <a:pt x="898" y="3161"/>
                </a:lnTo>
                <a:lnTo>
                  <a:pt x="751" y="3033"/>
                </a:lnTo>
                <a:lnTo>
                  <a:pt x="604" y="2867"/>
                </a:lnTo>
                <a:lnTo>
                  <a:pt x="457" y="2683"/>
                </a:lnTo>
                <a:lnTo>
                  <a:pt x="310" y="2481"/>
                </a:lnTo>
                <a:lnTo>
                  <a:pt x="179" y="2242"/>
                </a:lnTo>
                <a:lnTo>
                  <a:pt x="98" y="2022"/>
                </a:lnTo>
                <a:lnTo>
                  <a:pt x="32" y="1783"/>
                </a:lnTo>
                <a:lnTo>
                  <a:pt x="0" y="1525"/>
                </a:lnTo>
                <a:lnTo>
                  <a:pt x="16" y="1268"/>
                </a:lnTo>
                <a:lnTo>
                  <a:pt x="98" y="992"/>
                </a:lnTo>
                <a:lnTo>
                  <a:pt x="228" y="735"/>
                </a:lnTo>
                <a:lnTo>
                  <a:pt x="228" y="698"/>
                </a:lnTo>
                <a:lnTo>
                  <a:pt x="245" y="643"/>
                </a:lnTo>
                <a:lnTo>
                  <a:pt x="261" y="551"/>
                </a:lnTo>
                <a:lnTo>
                  <a:pt x="310" y="441"/>
                </a:lnTo>
                <a:lnTo>
                  <a:pt x="392" y="330"/>
                </a:lnTo>
                <a:lnTo>
                  <a:pt x="473" y="202"/>
                </a:lnTo>
                <a:lnTo>
                  <a:pt x="588" y="110"/>
                </a:lnTo>
                <a:lnTo>
                  <a:pt x="735" y="36"/>
                </a:lnTo>
                <a:lnTo>
                  <a:pt x="898" y="0"/>
                </a:lnTo>
                <a:lnTo>
                  <a:pt x="1111" y="18"/>
                </a:lnTo>
                <a:lnTo>
                  <a:pt x="1356" y="91"/>
                </a:lnTo>
                <a:lnTo>
                  <a:pt x="1666" y="220"/>
                </a:lnTo>
                <a:lnTo>
                  <a:pt x="2009" y="441"/>
                </a:lnTo>
                <a:lnTo>
                  <a:pt x="2401" y="753"/>
                </a:lnTo>
                <a:lnTo>
                  <a:pt x="2859" y="1176"/>
                </a:lnTo>
                <a:lnTo>
                  <a:pt x="3365" y="1709"/>
                </a:lnTo>
                <a:close/>
              </a:path>
            </a:pathLst>
          </a:custGeom>
          <a:solidFill>
            <a:srgbClr val="cd784a"/>
          </a:solidFill>
          <a:ln w="93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32" name="CustomShape 104"/>
          <p:cNvSpPr/>
          <p:nvPr/>
        </p:nvSpPr>
        <p:spPr>
          <a:xfrm rot="654000">
            <a:off x="5749200" y="5678640"/>
            <a:ext cx="61560" cy="3164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5948" y="0"/>
                </a:moveTo>
                <a:lnTo>
                  <a:pt x="0" y="21600"/>
                </a:lnTo>
                <a:lnTo>
                  <a:pt x="21600" y="664"/>
                </a:lnTo>
                <a:lnTo>
                  <a:pt x="15948" y="0"/>
                </a:lnTo>
                <a:close/>
              </a:path>
            </a:pathLst>
          </a:custGeom>
          <a:solidFill>
            <a:srgbClr val="d9a98b"/>
          </a:solidFill>
          <a:ln w="93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33" name="CustomShape 105"/>
          <p:cNvSpPr/>
          <p:nvPr/>
        </p:nvSpPr>
        <p:spPr>
          <a:xfrm rot="654000">
            <a:off x="5891400" y="5840280"/>
            <a:ext cx="97200" cy="3081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8393" y="0"/>
                </a:moveTo>
                <a:lnTo>
                  <a:pt x="0" y="21600"/>
                </a:lnTo>
                <a:lnTo>
                  <a:pt x="21600" y="775"/>
                </a:lnTo>
                <a:lnTo>
                  <a:pt x="18393" y="0"/>
                </a:lnTo>
                <a:close/>
              </a:path>
            </a:pathLst>
          </a:custGeom>
          <a:solidFill>
            <a:srgbClr val="d9a98b"/>
          </a:solidFill>
          <a:ln w="93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34" name="CustomShape 106"/>
          <p:cNvSpPr/>
          <p:nvPr/>
        </p:nvSpPr>
        <p:spPr>
          <a:xfrm rot="654000">
            <a:off x="5823720" y="5662080"/>
            <a:ext cx="52920" cy="241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4632" y="21600"/>
                </a:moveTo>
                <a:lnTo>
                  <a:pt x="0" y="12740"/>
                </a:lnTo>
                <a:lnTo>
                  <a:pt x="21600" y="0"/>
                </a:lnTo>
                <a:lnTo>
                  <a:pt x="4632" y="21600"/>
                </a:lnTo>
                <a:close/>
              </a:path>
            </a:pathLst>
          </a:custGeom>
          <a:solidFill>
            <a:srgbClr val="ffffff"/>
          </a:solidFill>
          <a:ln w="93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35" name="CustomShape 107"/>
          <p:cNvSpPr/>
          <p:nvPr/>
        </p:nvSpPr>
        <p:spPr>
          <a:xfrm rot="654000">
            <a:off x="6001560" y="5832000"/>
            <a:ext cx="52920" cy="241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4857" y="21600"/>
                </a:moveTo>
                <a:lnTo>
                  <a:pt x="0" y="11530"/>
                </a:lnTo>
                <a:lnTo>
                  <a:pt x="21600" y="0"/>
                </a:lnTo>
                <a:lnTo>
                  <a:pt x="4857" y="21600"/>
                </a:lnTo>
                <a:close/>
              </a:path>
            </a:pathLst>
          </a:custGeom>
          <a:solidFill>
            <a:srgbClr val="ffffff"/>
          </a:solidFill>
          <a:ln w="93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36" name="CustomShape 108"/>
          <p:cNvSpPr/>
          <p:nvPr/>
        </p:nvSpPr>
        <p:spPr>
          <a:xfrm rot="654000">
            <a:off x="5704560" y="6244920"/>
            <a:ext cx="79560" cy="3164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9215" y="0"/>
                </a:moveTo>
                <a:lnTo>
                  <a:pt x="21600" y="3160"/>
                </a:lnTo>
                <a:lnTo>
                  <a:pt x="3804" y="21600"/>
                </a:lnTo>
                <a:lnTo>
                  <a:pt x="0" y="20794"/>
                </a:lnTo>
                <a:lnTo>
                  <a:pt x="19215" y="0"/>
                </a:lnTo>
                <a:close/>
              </a:path>
            </a:pathLst>
          </a:custGeom>
          <a:solidFill>
            <a:srgbClr val="a6613c"/>
          </a:solidFill>
          <a:ln w="93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37" name="CustomShape 109"/>
          <p:cNvSpPr/>
          <p:nvPr/>
        </p:nvSpPr>
        <p:spPr>
          <a:xfrm rot="654000">
            <a:off x="5597280" y="6139800"/>
            <a:ext cx="52920" cy="3002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5962" y="0"/>
                </a:moveTo>
                <a:lnTo>
                  <a:pt x="21600" y="3759"/>
                </a:lnTo>
                <a:lnTo>
                  <a:pt x="6586" y="21600"/>
                </a:lnTo>
                <a:lnTo>
                  <a:pt x="0" y="20838"/>
                </a:lnTo>
                <a:lnTo>
                  <a:pt x="15962" y="0"/>
                </a:lnTo>
                <a:close/>
              </a:path>
            </a:pathLst>
          </a:custGeom>
          <a:solidFill>
            <a:srgbClr val="a6613c"/>
          </a:solidFill>
          <a:ln w="93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38" name="CustomShape 110"/>
          <p:cNvSpPr/>
          <p:nvPr/>
        </p:nvSpPr>
        <p:spPr>
          <a:xfrm rot="654000">
            <a:off x="5824440" y="5824080"/>
            <a:ext cx="88200" cy="727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984" y="7017"/>
                </a:moveTo>
                <a:lnTo>
                  <a:pt x="1936" y="6956"/>
                </a:lnTo>
                <a:lnTo>
                  <a:pt x="1823" y="6814"/>
                </a:lnTo>
                <a:lnTo>
                  <a:pt x="1647" y="6611"/>
                </a:lnTo>
                <a:lnTo>
                  <a:pt x="1440" y="6307"/>
                </a:lnTo>
                <a:lnTo>
                  <a:pt x="1184" y="5942"/>
                </a:lnTo>
                <a:lnTo>
                  <a:pt x="928" y="5536"/>
                </a:lnTo>
                <a:lnTo>
                  <a:pt x="672" y="5090"/>
                </a:lnTo>
                <a:lnTo>
                  <a:pt x="448" y="4624"/>
                </a:lnTo>
                <a:lnTo>
                  <a:pt x="239" y="4096"/>
                </a:lnTo>
                <a:lnTo>
                  <a:pt x="96" y="3589"/>
                </a:lnTo>
                <a:lnTo>
                  <a:pt x="0" y="3042"/>
                </a:lnTo>
                <a:lnTo>
                  <a:pt x="0" y="2514"/>
                </a:lnTo>
                <a:lnTo>
                  <a:pt x="96" y="2028"/>
                </a:lnTo>
                <a:lnTo>
                  <a:pt x="320" y="1521"/>
                </a:lnTo>
                <a:lnTo>
                  <a:pt x="656" y="1074"/>
                </a:lnTo>
                <a:lnTo>
                  <a:pt x="1136" y="669"/>
                </a:lnTo>
                <a:lnTo>
                  <a:pt x="1136" y="628"/>
                </a:lnTo>
                <a:lnTo>
                  <a:pt x="1152" y="567"/>
                </a:lnTo>
                <a:lnTo>
                  <a:pt x="1200" y="466"/>
                </a:lnTo>
                <a:lnTo>
                  <a:pt x="1264" y="365"/>
                </a:lnTo>
                <a:lnTo>
                  <a:pt x="1375" y="223"/>
                </a:lnTo>
                <a:lnTo>
                  <a:pt x="1488" y="121"/>
                </a:lnTo>
                <a:lnTo>
                  <a:pt x="1647" y="40"/>
                </a:lnTo>
                <a:lnTo>
                  <a:pt x="1823" y="0"/>
                </a:lnTo>
                <a:lnTo>
                  <a:pt x="2047" y="0"/>
                </a:lnTo>
                <a:lnTo>
                  <a:pt x="2320" y="81"/>
                </a:lnTo>
                <a:lnTo>
                  <a:pt x="2655" y="202"/>
                </a:lnTo>
                <a:lnTo>
                  <a:pt x="3024" y="446"/>
                </a:lnTo>
                <a:lnTo>
                  <a:pt x="3439" y="770"/>
                </a:lnTo>
                <a:lnTo>
                  <a:pt x="3936" y="1216"/>
                </a:lnTo>
                <a:lnTo>
                  <a:pt x="4464" y="1784"/>
                </a:lnTo>
                <a:lnTo>
                  <a:pt x="5088" y="2494"/>
                </a:lnTo>
                <a:lnTo>
                  <a:pt x="21600" y="21600"/>
                </a:lnTo>
                <a:lnTo>
                  <a:pt x="1984" y="7017"/>
                </a:lnTo>
                <a:close/>
              </a:path>
            </a:pathLst>
          </a:custGeom>
          <a:solidFill>
            <a:srgbClr val="73432a"/>
          </a:solidFill>
          <a:ln w="93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39" name="CustomShape 111"/>
          <p:cNvSpPr/>
          <p:nvPr/>
        </p:nvSpPr>
        <p:spPr>
          <a:xfrm rot="654000">
            <a:off x="5788800" y="5937480"/>
            <a:ext cx="79560" cy="727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3258" y="7144"/>
                </a:moveTo>
                <a:lnTo>
                  <a:pt x="3193" y="7081"/>
                </a:lnTo>
                <a:lnTo>
                  <a:pt x="3013" y="6934"/>
                </a:lnTo>
                <a:lnTo>
                  <a:pt x="2767" y="6704"/>
                </a:lnTo>
                <a:lnTo>
                  <a:pt x="2456" y="6389"/>
                </a:lnTo>
                <a:lnTo>
                  <a:pt x="2096" y="6012"/>
                </a:lnTo>
                <a:lnTo>
                  <a:pt x="1703" y="5551"/>
                </a:lnTo>
                <a:lnTo>
                  <a:pt x="1310" y="5070"/>
                </a:lnTo>
                <a:lnTo>
                  <a:pt x="933" y="4546"/>
                </a:lnTo>
                <a:lnTo>
                  <a:pt x="589" y="3980"/>
                </a:lnTo>
                <a:lnTo>
                  <a:pt x="311" y="3414"/>
                </a:lnTo>
                <a:lnTo>
                  <a:pt x="114" y="2828"/>
                </a:lnTo>
                <a:lnTo>
                  <a:pt x="0" y="2283"/>
                </a:lnTo>
                <a:lnTo>
                  <a:pt x="0" y="1738"/>
                </a:lnTo>
                <a:lnTo>
                  <a:pt x="131" y="1194"/>
                </a:lnTo>
                <a:lnTo>
                  <a:pt x="425" y="712"/>
                </a:lnTo>
                <a:lnTo>
                  <a:pt x="900" y="293"/>
                </a:lnTo>
                <a:lnTo>
                  <a:pt x="900" y="272"/>
                </a:lnTo>
                <a:lnTo>
                  <a:pt x="949" y="230"/>
                </a:lnTo>
                <a:lnTo>
                  <a:pt x="1048" y="188"/>
                </a:lnTo>
                <a:lnTo>
                  <a:pt x="1162" y="125"/>
                </a:lnTo>
                <a:lnTo>
                  <a:pt x="1310" y="62"/>
                </a:lnTo>
                <a:lnTo>
                  <a:pt x="1473" y="20"/>
                </a:lnTo>
                <a:lnTo>
                  <a:pt x="1686" y="0"/>
                </a:lnTo>
                <a:lnTo>
                  <a:pt x="1915" y="20"/>
                </a:lnTo>
                <a:lnTo>
                  <a:pt x="2194" y="83"/>
                </a:lnTo>
                <a:lnTo>
                  <a:pt x="2489" y="230"/>
                </a:lnTo>
                <a:lnTo>
                  <a:pt x="2800" y="398"/>
                </a:lnTo>
                <a:lnTo>
                  <a:pt x="3144" y="649"/>
                </a:lnTo>
                <a:lnTo>
                  <a:pt x="3537" y="963"/>
                </a:lnTo>
                <a:lnTo>
                  <a:pt x="3946" y="1382"/>
                </a:lnTo>
                <a:lnTo>
                  <a:pt x="4388" y="1906"/>
                </a:lnTo>
                <a:lnTo>
                  <a:pt x="4863" y="2535"/>
                </a:lnTo>
                <a:lnTo>
                  <a:pt x="21600" y="21600"/>
                </a:lnTo>
                <a:lnTo>
                  <a:pt x="3258" y="7144"/>
                </a:lnTo>
                <a:close/>
              </a:path>
            </a:pathLst>
          </a:custGeom>
          <a:solidFill>
            <a:srgbClr val="73432a"/>
          </a:solidFill>
          <a:ln w="93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40" name="CustomShape 112"/>
          <p:cNvSpPr/>
          <p:nvPr/>
        </p:nvSpPr>
        <p:spPr>
          <a:xfrm rot="654000">
            <a:off x="5744520" y="6042240"/>
            <a:ext cx="79560" cy="565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2589" y="6961"/>
                </a:moveTo>
                <a:lnTo>
                  <a:pt x="2537" y="6891"/>
                </a:lnTo>
                <a:lnTo>
                  <a:pt x="2396" y="6752"/>
                </a:lnTo>
                <a:lnTo>
                  <a:pt x="2184" y="6521"/>
                </a:lnTo>
                <a:lnTo>
                  <a:pt x="1938" y="6220"/>
                </a:lnTo>
                <a:lnTo>
                  <a:pt x="1620" y="5874"/>
                </a:lnTo>
                <a:lnTo>
                  <a:pt x="1303" y="5411"/>
                </a:lnTo>
                <a:lnTo>
                  <a:pt x="986" y="4949"/>
                </a:lnTo>
                <a:lnTo>
                  <a:pt x="704" y="4463"/>
                </a:lnTo>
                <a:lnTo>
                  <a:pt x="422" y="3908"/>
                </a:lnTo>
                <a:lnTo>
                  <a:pt x="211" y="3353"/>
                </a:lnTo>
                <a:lnTo>
                  <a:pt x="52" y="2821"/>
                </a:lnTo>
                <a:lnTo>
                  <a:pt x="0" y="2243"/>
                </a:lnTo>
                <a:lnTo>
                  <a:pt x="35" y="1711"/>
                </a:lnTo>
                <a:lnTo>
                  <a:pt x="193" y="1202"/>
                </a:lnTo>
                <a:lnTo>
                  <a:pt x="493" y="693"/>
                </a:lnTo>
                <a:lnTo>
                  <a:pt x="969" y="277"/>
                </a:lnTo>
                <a:lnTo>
                  <a:pt x="969" y="254"/>
                </a:lnTo>
                <a:lnTo>
                  <a:pt x="1021" y="208"/>
                </a:lnTo>
                <a:lnTo>
                  <a:pt x="1092" y="161"/>
                </a:lnTo>
                <a:lnTo>
                  <a:pt x="1215" y="115"/>
                </a:lnTo>
                <a:lnTo>
                  <a:pt x="1338" y="46"/>
                </a:lnTo>
                <a:lnTo>
                  <a:pt x="1515" y="23"/>
                </a:lnTo>
                <a:lnTo>
                  <a:pt x="1708" y="0"/>
                </a:lnTo>
                <a:lnTo>
                  <a:pt x="1955" y="23"/>
                </a:lnTo>
                <a:lnTo>
                  <a:pt x="2202" y="69"/>
                </a:lnTo>
                <a:lnTo>
                  <a:pt x="2484" y="185"/>
                </a:lnTo>
                <a:lnTo>
                  <a:pt x="2801" y="346"/>
                </a:lnTo>
                <a:lnTo>
                  <a:pt x="3153" y="578"/>
                </a:lnTo>
                <a:lnTo>
                  <a:pt x="3523" y="925"/>
                </a:lnTo>
                <a:lnTo>
                  <a:pt x="3911" y="1341"/>
                </a:lnTo>
                <a:lnTo>
                  <a:pt x="4334" y="1826"/>
                </a:lnTo>
                <a:lnTo>
                  <a:pt x="4792" y="2474"/>
                </a:lnTo>
                <a:lnTo>
                  <a:pt x="21600" y="21600"/>
                </a:lnTo>
                <a:lnTo>
                  <a:pt x="2589" y="6961"/>
                </a:lnTo>
                <a:close/>
              </a:path>
            </a:pathLst>
          </a:custGeom>
          <a:solidFill>
            <a:srgbClr val="73432a"/>
          </a:solidFill>
          <a:ln w="93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41" name="CustomShape 113"/>
          <p:cNvSpPr/>
          <p:nvPr/>
        </p:nvSpPr>
        <p:spPr>
          <a:xfrm rot="654000">
            <a:off x="5699520" y="6155640"/>
            <a:ext cx="70560" cy="482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2610" y="7026"/>
                </a:moveTo>
                <a:lnTo>
                  <a:pt x="2551" y="6974"/>
                </a:lnTo>
                <a:lnTo>
                  <a:pt x="2393" y="6818"/>
                </a:lnTo>
                <a:lnTo>
                  <a:pt x="2195" y="6584"/>
                </a:lnTo>
                <a:lnTo>
                  <a:pt x="1938" y="6297"/>
                </a:lnTo>
                <a:lnTo>
                  <a:pt x="1641" y="5933"/>
                </a:lnTo>
                <a:lnTo>
                  <a:pt x="1325" y="5491"/>
                </a:lnTo>
                <a:lnTo>
                  <a:pt x="989" y="5022"/>
                </a:lnTo>
                <a:lnTo>
                  <a:pt x="692" y="4528"/>
                </a:lnTo>
                <a:lnTo>
                  <a:pt x="435" y="3955"/>
                </a:lnTo>
                <a:lnTo>
                  <a:pt x="217" y="3409"/>
                </a:lnTo>
                <a:lnTo>
                  <a:pt x="59" y="2862"/>
                </a:lnTo>
                <a:lnTo>
                  <a:pt x="0" y="2316"/>
                </a:lnTo>
                <a:lnTo>
                  <a:pt x="59" y="1743"/>
                </a:lnTo>
                <a:lnTo>
                  <a:pt x="217" y="1223"/>
                </a:lnTo>
                <a:lnTo>
                  <a:pt x="514" y="754"/>
                </a:lnTo>
                <a:lnTo>
                  <a:pt x="969" y="286"/>
                </a:lnTo>
                <a:lnTo>
                  <a:pt x="969" y="260"/>
                </a:lnTo>
                <a:lnTo>
                  <a:pt x="1028" y="208"/>
                </a:lnTo>
                <a:lnTo>
                  <a:pt x="1087" y="156"/>
                </a:lnTo>
                <a:lnTo>
                  <a:pt x="1226" y="104"/>
                </a:lnTo>
                <a:lnTo>
                  <a:pt x="1364" y="52"/>
                </a:lnTo>
                <a:lnTo>
                  <a:pt x="1523" y="26"/>
                </a:lnTo>
                <a:lnTo>
                  <a:pt x="1720" y="0"/>
                </a:lnTo>
                <a:lnTo>
                  <a:pt x="1938" y="26"/>
                </a:lnTo>
                <a:lnTo>
                  <a:pt x="2195" y="78"/>
                </a:lnTo>
                <a:lnTo>
                  <a:pt x="2492" y="182"/>
                </a:lnTo>
                <a:lnTo>
                  <a:pt x="2808" y="338"/>
                </a:lnTo>
                <a:lnTo>
                  <a:pt x="3145" y="598"/>
                </a:lnTo>
                <a:lnTo>
                  <a:pt x="3501" y="910"/>
                </a:lnTo>
                <a:lnTo>
                  <a:pt x="3896" y="1327"/>
                </a:lnTo>
                <a:lnTo>
                  <a:pt x="4312" y="1821"/>
                </a:lnTo>
                <a:lnTo>
                  <a:pt x="4767" y="2472"/>
                </a:lnTo>
                <a:lnTo>
                  <a:pt x="21600" y="21600"/>
                </a:lnTo>
                <a:lnTo>
                  <a:pt x="2610" y="7026"/>
                </a:lnTo>
                <a:close/>
              </a:path>
            </a:pathLst>
          </a:custGeom>
          <a:solidFill>
            <a:srgbClr val="73432a"/>
          </a:solidFill>
          <a:ln w="93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42" name="CustomShape 114"/>
          <p:cNvSpPr/>
          <p:nvPr/>
        </p:nvSpPr>
        <p:spPr>
          <a:xfrm rot="654000">
            <a:off x="5663880" y="6252480"/>
            <a:ext cx="61560" cy="482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2494" y="6494"/>
                </a:moveTo>
                <a:lnTo>
                  <a:pt x="2427" y="6436"/>
                </a:lnTo>
                <a:lnTo>
                  <a:pt x="2315" y="6320"/>
                </a:lnTo>
                <a:lnTo>
                  <a:pt x="2112" y="6117"/>
                </a:lnTo>
                <a:lnTo>
                  <a:pt x="1865" y="5798"/>
                </a:lnTo>
                <a:lnTo>
                  <a:pt x="1573" y="5479"/>
                </a:lnTo>
                <a:lnTo>
                  <a:pt x="1281" y="5102"/>
                </a:lnTo>
                <a:lnTo>
                  <a:pt x="944" y="4667"/>
                </a:lnTo>
                <a:lnTo>
                  <a:pt x="674" y="4233"/>
                </a:lnTo>
                <a:lnTo>
                  <a:pt x="404" y="3711"/>
                </a:lnTo>
                <a:lnTo>
                  <a:pt x="202" y="3218"/>
                </a:lnTo>
                <a:lnTo>
                  <a:pt x="67" y="2696"/>
                </a:lnTo>
                <a:lnTo>
                  <a:pt x="0" y="2203"/>
                </a:lnTo>
                <a:lnTo>
                  <a:pt x="44" y="1652"/>
                </a:lnTo>
                <a:lnTo>
                  <a:pt x="202" y="1159"/>
                </a:lnTo>
                <a:lnTo>
                  <a:pt x="472" y="695"/>
                </a:lnTo>
                <a:lnTo>
                  <a:pt x="921" y="289"/>
                </a:lnTo>
                <a:lnTo>
                  <a:pt x="921" y="260"/>
                </a:lnTo>
                <a:lnTo>
                  <a:pt x="966" y="231"/>
                </a:lnTo>
                <a:lnTo>
                  <a:pt x="1033" y="173"/>
                </a:lnTo>
                <a:lnTo>
                  <a:pt x="1146" y="115"/>
                </a:lnTo>
                <a:lnTo>
                  <a:pt x="1303" y="57"/>
                </a:lnTo>
                <a:lnTo>
                  <a:pt x="1460" y="28"/>
                </a:lnTo>
                <a:lnTo>
                  <a:pt x="1640" y="0"/>
                </a:lnTo>
                <a:lnTo>
                  <a:pt x="1843" y="0"/>
                </a:lnTo>
                <a:lnTo>
                  <a:pt x="2090" y="57"/>
                </a:lnTo>
                <a:lnTo>
                  <a:pt x="2360" y="144"/>
                </a:lnTo>
                <a:lnTo>
                  <a:pt x="2652" y="318"/>
                </a:lnTo>
                <a:lnTo>
                  <a:pt x="2989" y="521"/>
                </a:lnTo>
                <a:lnTo>
                  <a:pt x="3349" y="840"/>
                </a:lnTo>
                <a:lnTo>
                  <a:pt x="3708" y="1217"/>
                </a:lnTo>
                <a:lnTo>
                  <a:pt x="4113" y="1681"/>
                </a:lnTo>
                <a:lnTo>
                  <a:pt x="4562" y="2290"/>
                </a:lnTo>
                <a:lnTo>
                  <a:pt x="21600" y="21600"/>
                </a:lnTo>
                <a:lnTo>
                  <a:pt x="2494" y="6494"/>
                </a:lnTo>
                <a:close/>
              </a:path>
            </a:pathLst>
          </a:custGeom>
          <a:solidFill>
            <a:srgbClr val="73432a"/>
          </a:solidFill>
          <a:ln w="93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43" name="CustomShape 115"/>
          <p:cNvSpPr/>
          <p:nvPr/>
        </p:nvSpPr>
        <p:spPr>
          <a:xfrm rot="654000">
            <a:off x="5628240" y="6341400"/>
            <a:ext cx="61560" cy="482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2045" y="6110"/>
                </a:moveTo>
                <a:lnTo>
                  <a:pt x="1999" y="6018"/>
                </a:lnTo>
                <a:lnTo>
                  <a:pt x="1884" y="5896"/>
                </a:lnTo>
                <a:lnTo>
                  <a:pt x="1723" y="5713"/>
                </a:lnTo>
                <a:lnTo>
                  <a:pt x="1493" y="5468"/>
                </a:lnTo>
                <a:lnTo>
                  <a:pt x="1263" y="5163"/>
                </a:lnTo>
                <a:lnTo>
                  <a:pt x="1011" y="4796"/>
                </a:lnTo>
                <a:lnTo>
                  <a:pt x="758" y="4399"/>
                </a:lnTo>
                <a:lnTo>
                  <a:pt x="505" y="3971"/>
                </a:lnTo>
                <a:lnTo>
                  <a:pt x="298" y="3482"/>
                </a:lnTo>
                <a:lnTo>
                  <a:pt x="137" y="3024"/>
                </a:lnTo>
                <a:lnTo>
                  <a:pt x="22" y="2535"/>
                </a:lnTo>
                <a:lnTo>
                  <a:pt x="0" y="2077"/>
                </a:lnTo>
                <a:lnTo>
                  <a:pt x="45" y="1558"/>
                </a:lnTo>
                <a:lnTo>
                  <a:pt x="206" y="1099"/>
                </a:lnTo>
                <a:lnTo>
                  <a:pt x="482" y="641"/>
                </a:lnTo>
                <a:lnTo>
                  <a:pt x="919" y="244"/>
                </a:lnTo>
                <a:lnTo>
                  <a:pt x="919" y="213"/>
                </a:lnTo>
                <a:lnTo>
                  <a:pt x="988" y="183"/>
                </a:lnTo>
                <a:lnTo>
                  <a:pt x="1080" y="122"/>
                </a:lnTo>
                <a:lnTo>
                  <a:pt x="1194" y="91"/>
                </a:lnTo>
                <a:lnTo>
                  <a:pt x="1355" y="30"/>
                </a:lnTo>
                <a:lnTo>
                  <a:pt x="1539" y="0"/>
                </a:lnTo>
                <a:lnTo>
                  <a:pt x="1746" y="0"/>
                </a:lnTo>
                <a:lnTo>
                  <a:pt x="1976" y="0"/>
                </a:lnTo>
                <a:lnTo>
                  <a:pt x="2228" y="61"/>
                </a:lnTo>
                <a:lnTo>
                  <a:pt x="2550" y="152"/>
                </a:lnTo>
                <a:lnTo>
                  <a:pt x="2849" y="305"/>
                </a:lnTo>
                <a:lnTo>
                  <a:pt x="3171" y="519"/>
                </a:lnTo>
                <a:lnTo>
                  <a:pt x="3515" y="794"/>
                </a:lnTo>
                <a:lnTo>
                  <a:pt x="3906" y="1160"/>
                </a:lnTo>
                <a:lnTo>
                  <a:pt x="4297" y="1619"/>
                </a:lnTo>
                <a:lnTo>
                  <a:pt x="4687" y="2199"/>
                </a:lnTo>
                <a:lnTo>
                  <a:pt x="21600" y="21600"/>
                </a:lnTo>
                <a:lnTo>
                  <a:pt x="2045" y="6110"/>
                </a:lnTo>
                <a:close/>
              </a:path>
            </a:pathLst>
          </a:custGeom>
          <a:solidFill>
            <a:srgbClr val="73432a"/>
          </a:solidFill>
          <a:ln w="936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544" name="Picture 1" descr=""/>
          <p:cNvPicPr/>
          <p:nvPr/>
        </p:nvPicPr>
        <p:blipFill>
          <a:blip r:embed="rId1"/>
          <a:stretch/>
        </p:blipFill>
        <p:spPr>
          <a:xfrm>
            <a:off x="6882480" y="5445360"/>
            <a:ext cx="3605760" cy="883800"/>
          </a:xfrm>
          <a:prstGeom prst="rect">
            <a:avLst/>
          </a:prstGeom>
          <a:ln>
            <a:noFill/>
          </a:ln>
        </p:spPr>
      </p:pic>
      <p:sp>
        <p:nvSpPr>
          <p:cNvPr id="545" name="CustomShape 116"/>
          <p:cNvSpPr/>
          <p:nvPr/>
        </p:nvSpPr>
        <p:spPr>
          <a:xfrm>
            <a:off x="4943880" y="6559560"/>
            <a:ext cx="3312000" cy="272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pl-PL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© TOC dla Edukacji, Maciej Winiarek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373" dur="indefinite" restart="never" nodeType="tmRoot">
          <p:childTnLst>
            <p:seq>
              <p:cTn id="374" dur="indefinite" nodeType="mainSeq">
                <p:childTnLst>
                  <p:par>
                    <p:cTn id="375" fill="hold">
                      <p:stCondLst>
                        <p:cond delay="indefinite"/>
                      </p:stCondLst>
                      <p:childTnLst>
                        <p:par>
                          <p:cTn id="376" fill="hold">
                            <p:stCondLst>
                              <p:cond delay="0"/>
                            </p:stCondLst>
                            <p:childTnLst>
                              <p:par>
                                <p:cTn id="377" nodeType="clickEffect" fill="hold" presetClass="entr" presetID="4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in)" transition="out">
                                      <p:cBhvr additive="repl">
                                        <p:cTn id="379" dur="500"/>
                                        <p:tgtEl>
                                          <p:spTgt spid="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0" fill="hold">
                      <p:stCondLst>
                        <p:cond delay="indefinite"/>
                      </p:stCondLst>
                      <p:childTnLst>
                        <p:par>
                          <p:cTn id="381" fill="hold">
                            <p:stCondLst>
                              <p:cond delay="0"/>
                            </p:stCondLst>
                            <p:childTnLst>
                              <p:par>
                                <p:cTn id="382" nodeType="click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84" dur="1000"/>
                                        <p:tgtEl>
                                          <p:spTgt spid="-1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385" dur="1000" fill="hold"/>
                                        <p:tgtEl>
                                          <p:spTgt spid="-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86" dur="1000" fill="hold"/>
                                        <p:tgtEl>
                                          <p:spTgt spid="-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7" fill="hold">
                      <p:stCondLst>
                        <p:cond delay="indefinite"/>
                      </p:stCondLst>
                      <p:childTnLst>
                        <p:par>
                          <p:cTn id="388" fill="hold">
                            <p:stCondLst>
                              <p:cond delay="0"/>
                            </p:stCondLst>
                            <p:childTnLst>
                              <p:par>
                                <p:cTn id="389" nodeType="click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91" dur="1000"/>
                                        <p:tgtEl>
                                          <p:spTgt spid="-1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392" dur="1000" fill="hold"/>
                                        <p:tgtEl>
                                          <p:spTgt spid="-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93" dur="1000" fill="hold"/>
                                        <p:tgtEl>
                                          <p:spTgt spid="-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4" fill="hold">
                      <p:stCondLst>
                        <p:cond delay="indefinite"/>
                      </p:stCondLst>
                      <p:childTnLst>
                        <p:par>
                          <p:cTn id="395" fill="hold">
                            <p:stCondLst>
                              <p:cond delay="0"/>
                            </p:stCondLst>
                            <p:childTnLst>
                              <p:par>
                                <p:cTn id="396" nodeType="click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98" dur="1000"/>
                                        <p:tgtEl>
                                          <p:spTgt spid="-1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399" dur="1000" fill="hold"/>
                                        <p:tgtEl>
                                          <p:spTgt spid="-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00" dur="1000" fill="hold"/>
                                        <p:tgtEl>
                                          <p:spTgt spid="-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TextShape 1"/>
          <p:cNvSpPr txBox="1"/>
          <p:nvPr/>
        </p:nvSpPr>
        <p:spPr>
          <a:xfrm>
            <a:off x="1181880" y="692640"/>
            <a:ext cx="9623160" cy="394452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ctr">
              <a:lnSpc>
                <a:spcPct val="150000"/>
              </a:lnSpc>
            </a:pPr>
            <a:r>
              <a:rPr b="1" lang="en-US" sz="4800" spc="-1" strike="noStrike" cap="all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Jak kształtujemy umiejętności krytycznego myślenia?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</p:txBody>
      </p:sp>
      <p:sp>
        <p:nvSpPr>
          <p:cNvPr id="547" name="CustomShape 2"/>
          <p:cNvSpPr/>
          <p:nvPr/>
        </p:nvSpPr>
        <p:spPr>
          <a:xfrm>
            <a:off x="4943880" y="6559560"/>
            <a:ext cx="3312000" cy="272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pl-PL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© TOC dla Edukacji, Maciej Winiarek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CustomShape 1"/>
          <p:cNvSpPr/>
          <p:nvPr/>
        </p:nvSpPr>
        <p:spPr>
          <a:xfrm>
            <a:off x="1752480" y="457200"/>
            <a:ext cx="8686440" cy="369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49" name="CustomShape 2"/>
          <p:cNvSpPr/>
          <p:nvPr/>
        </p:nvSpPr>
        <p:spPr>
          <a:xfrm>
            <a:off x="1752480" y="152280"/>
            <a:ext cx="8457840" cy="624312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pl-PL" sz="21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pl-PL" sz="21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                               </a:t>
            </a:r>
            <a:r>
              <a:rPr b="1" lang="pl-PL" sz="21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Chłopiec i orzeszki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pl-PL" sz="21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 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50000"/>
              </a:lnSpc>
            </a:pPr>
            <a:r>
              <a:rPr b="0" i="1" lang="pl-PL" sz="2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Pewnego dnia mały chłopiec zobaczył na stole słoik z orzeszkami.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50000"/>
              </a:lnSpc>
            </a:pPr>
            <a:r>
              <a:rPr b="0" i="1" lang="pl-PL" sz="2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„</a:t>
            </a:r>
            <a:r>
              <a:rPr b="0" i="1" lang="pl-PL" sz="2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Chciałbym trochę tych orzeszków”, pomyślał. „Jestem pewien, że mama dałaby mi garść.”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50000"/>
              </a:lnSpc>
            </a:pPr>
            <a:r>
              <a:rPr b="0" i="1" lang="pl-PL" sz="2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Włożył więc rękę do słoika i uchwycił tak dużo, ile tylko mógł utrzymać w dłoni. Ale kiedy próbował wyciągnąć dłoń ze słoika, zorientował się, że otwór jest bardzo wąski i nie mógł wyjąć ręki. Mocno trzymał orzeszki, tak by nie upuścić ani jednego, próbował i próbował, ale nie mógł wyciągnąć ręki pełnej orzeszków.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50000"/>
              </a:lnSpc>
            </a:pP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i="1" lang="pl-PL" sz="2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Aż wreszcie się rozpłakał.</a:t>
            </a:r>
            <a:r>
              <a:rPr b="0" lang="pl-PL" sz="2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                                                                     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550" name="Picture 4" descr=""/>
          <p:cNvPicPr/>
          <p:nvPr/>
        </p:nvPicPr>
        <p:blipFill>
          <a:blip r:embed="rId1"/>
          <a:stretch/>
        </p:blipFill>
        <p:spPr>
          <a:xfrm>
            <a:off x="9454320" y="152280"/>
            <a:ext cx="1512720" cy="1111680"/>
          </a:xfrm>
          <a:prstGeom prst="rect">
            <a:avLst/>
          </a:prstGeom>
          <a:ln>
            <a:noFill/>
          </a:ln>
        </p:spPr>
      </p:pic>
      <p:sp>
        <p:nvSpPr>
          <p:cNvPr id="551" name="CustomShape 3"/>
          <p:cNvSpPr/>
          <p:nvPr/>
        </p:nvSpPr>
        <p:spPr>
          <a:xfrm>
            <a:off x="4943880" y="6559560"/>
            <a:ext cx="3312000" cy="272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pl-PL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© TOC dla Edukacji, Maciej Winiarek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CustomShape 1"/>
          <p:cNvSpPr/>
          <p:nvPr/>
        </p:nvSpPr>
        <p:spPr>
          <a:xfrm>
            <a:off x="4419720" y="5349960"/>
            <a:ext cx="2361960" cy="97452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87840" rIns="87840" tIns="43920" bIns="43920" anchor="ctr"/>
          <a:p>
            <a:pPr algn="ctr"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Chłopiec zobaczył słoik z orzeszkami.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53" name="CustomShape 2"/>
          <p:cNvSpPr/>
          <p:nvPr/>
        </p:nvSpPr>
        <p:spPr>
          <a:xfrm>
            <a:off x="4626000" y="4014000"/>
            <a:ext cx="1926720" cy="823680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>
            <a:round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/>
        </p:style>
        <p:txBody>
          <a:bodyPr lIns="87840" rIns="87840" tIns="43920" bIns="43920" anchor="ctr"/>
          <a:p>
            <a:pPr algn="ctr"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Włożył rękę do słoika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54" name="CustomShape 3"/>
          <p:cNvSpPr/>
          <p:nvPr/>
        </p:nvSpPr>
        <p:spPr>
          <a:xfrm>
            <a:off x="4572000" y="304920"/>
            <a:ext cx="1869840" cy="82368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87840" rIns="87840" tIns="43920" bIns="43920" anchor="ctr"/>
          <a:p>
            <a:pPr algn="ctr"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Chłopiec zaczął płakać.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55" name="CustomShape 4"/>
          <p:cNvSpPr/>
          <p:nvPr/>
        </p:nvSpPr>
        <p:spPr>
          <a:xfrm>
            <a:off x="4407840" y="1417680"/>
            <a:ext cx="2214360" cy="825120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>
            <a:round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/>
        </p:style>
        <p:txBody>
          <a:bodyPr lIns="87840" rIns="87840" tIns="43920" bIns="43920" anchor="ctr"/>
          <a:p>
            <a:pPr algn="ctr"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Jego ręka utknęła w otworze słoika.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56" name="TextShape 5"/>
          <p:cNvSpPr txBox="1"/>
          <p:nvPr/>
        </p:nvSpPr>
        <p:spPr>
          <a:xfrm>
            <a:off x="4419720" y="6416640"/>
            <a:ext cx="358092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>
              <a:lnSpc>
                <a:spcPct val="100000"/>
              </a:lnSpc>
            </a:pPr>
            <a:r>
              <a:rPr b="0" lang="pl-PL" sz="1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© Maciej Winiarek/TOC dla Edukacji Polska</a:t>
            </a:r>
            <a:endParaRPr b="0" lang="pl-PL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557" name="CustomShape 6"/>
          <p:cNvSpPr/>
          <p:nvPr/>
        </p:nvSpPr>
        <p:spPr>
          <a:xfrm>
            <a:off x="7391520" y="5105520"/>
            <a:ext cx="2057040" cy="609120"/>
          </a:xfrm>
          <a:prstGeom prst="roundRect">
            <a:avLst>
              <a:gd name="adj" fmla="val 16667"/>
            </a:avLst>
          </a:prstGeom>
          <a:ln>
            <a:solidFill>
              <a:srgbClr val="2582be"/>
            </a:solidFill>
            <a:round/>
          </a:ln>
          <a:effectLst>
            <a:outerShdw blurRad="50800" dir="5400000" dist="25400" rotWithShape="0">
              <a:srgbClr val="000000">
                <a:alpha val="28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pl-PL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Bardzo lubił orzeszki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58" name="CustomShape 7"/>
          <p:cNvSpPr/>
          <p:nvPr/>
        </p:nvSpPr>
        <p:spPr>
          <a:xfrm>
            <a:off x="7238880" y="3023280"/>
            <a:ext cx="2133360" cy="609120"/>
          </a:xfrm>
          <a:prstGeom prst="roundRect">
            <a:avLst>
              <a:gd name="adj" fmla="val 16667"/>
            </a:avLst>
          </a:prstGeom>
          <a:ln>
            <a:solidFill>
              <a:srgbClr val="2582be"/>
            </a:solidFill>
            <a:round/>
          </a:ln>
          <a:effectLst>
            <a:outerShdw blurRad="50800" dir="5400000" dist="25400" rotWithShape="0">
              <a:srgbClr val="000000">
                <a:alpha val="28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pl-PL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Otwór był za wąski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59" name="CustomShape 8"/>
          <p:cNvSpPr/>
          <p:nvPr/>
        </p:nvSpPr>
        <p:spPr>
          <a:xfrm flipH="1" flipV="1">
            <a:off x="5589720" y="4837680"/>
            <a:ext cx="2830320" cy="2671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round/>
            <a:tailEnd len="med" type="arrow" w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560" name="CustomShape 9"/>
          <p:cNvSpPr/>
          <p:nvPr/>
        </p:nvSpPr>
        <p:spPr>
          <a:xfrm flipH="1" flipV="1">
            <a:off x="5514120" y="2243160"/>
            <a:ext cx="2790360" cy="7797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round/>
            <a:tailEnd len="med" type="arrow" w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561" name="CustomShape 10"/>
          <p:cNvSpPr/>
          <p:nvPr/>
        </p:nvSpPr>
        <p:spPr>
          <a:xfrm flipH="1" flipV="1">
            <a:off x="5568840" y="3663000"/>
            <a:ext cx="19800" cy="3506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round/>
            <a:tailEnd len="med" type="arrow" w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562" name="CustomShape 11"/>
          <p:cNvSpPr/>
          <p:nvPr/>
        </p:nvSpPr>
        <p:spPr>
          <a:xfrm flipH="1" flipV="1">
            <a:off x="5506200" y="1128600"/>
            <a:ext cx="7560" cy="2887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round/>
            <a:tailEnd len="med" type="arrow" w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563" name="CustomShape 12"/>
          <p:cNvSpPr/>
          <p:nvPr/>
        </p:nvSpPr>
        <p:spPr>
          <a:xfrm flipH="1" flipV="1">
            <a:off x="5589720" y="4836960"/>
            <a:ext cx="10800" cy="5115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round/>
            <a:tailEnd len="med" type="arrow" w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564" name="CustomShape 13"/>
          <p:cNvSpPr/>
          <p:nvPr/>
        </p:nvSpPr>
        <p:spPr>
          <a:xfrm>
            <a:off x="1463760" y="3023280"/>
            <a:ext cx="2590560" cy="609120"/>
          </a:xfrm>
          <a:prstGeom prst="roundRect">
            <a:avLst>
              <a:gd name="adj" fmla="val 16667"/>
            </a:avLst>
          </a:prstGeom>
          <a:ln>
            <a:solidFill>
              <a:srgbClr val="2582be"/>
            </a:solidFill>
            <a:round/>
          </a:ln>
          <a:effectLst>
            <a:outerShdw blurRad="50800" dir="5400000" dist="25400" rotWithShape="0">
              <a:srgbClr val="000000">
                <a:alpha val="28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pl-PL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Nie chciał upuścić ani jednego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65" name="CustomShape 14"/>
          <p:cNvSpPr/>
          <p:nvPr/>
        </p:nvSpPr>
        <p:spPr>
          <a:xfrm flipV="1">
            <a:off x="2759040" y="2243160"/>
            <a:ext cx="2755440" cy="7797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round/>
            <a:tailEnd len="med" type="arrow" w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566" name="CustomShape 15"/>
          <p:cNvSpPr/>
          <p:nvPr/>
        </p:nvSpPr>
        <p:spPr>
          <a:xfrm>
            <a:off x="4462200" y="2837520"/>
            <a:ext cx="2214360" cy="825120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>
            <a:round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/>
        </p:style>
        <p:txBody>
          <a:bodyPr lIns="87840" rIns="87840" tIns="43920" bIns="43920" anchor="ctr"/>
          <a:p>
            <a:pPr algn="ctr"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Chciał zabrać jak najwięcej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67" name="CustomShape 16"/>
          <p:cNvSpPr/>
          <p:nvPr/>
        </p:nvSpPr>
        <p:spPr>
          <a:xfrm flipH="1" flipV="1">
            <a:off x="5514840" y="2243160"/>
            <a:ext cx="54000" cy="5940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round/>
            <a:tailEnd len="med" type="arrow" w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</p:spTree>
  </p:cSld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CustomShape 1"/>
          <p:cNvSpPr/>
          <p:nvPr/>
        </p:nvSpPr>
        <p:spPr>
          <a:xfrm>
            <a:off x="4217400" y="5594400"/>
            <a:ext cx="2361960" cy="97452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87840" rIns="87840" tIns="43920" bIns="43920" anchor="ctr"/>
          <a:p>
            <a:pPr algn="ctr"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Chłopiec zobaczył słoik z orzeszkami.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69" name="CustomShape 2"/>
          <p:cNvSpPr/>
          <p:nvPr/>
        </p:nvSpPr>
        <p:spPr>
          <a:xfrm>
            <a:off x="4572000" y="304920"/>
            <a:ext cx="1869840" cy="82368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87840" rIns="87840" tIns="43920" bIns="43920" anchor="ctr"/>
          <a:p>
            <a:pPr algn="ctr"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Chłopiec zaczął płakać.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70" name="CustomShape 3"/>
          <p:cNvSpPr/>
          <p:nvPr/>
        </p:nvSpPr>
        <p:spPr>
          <a:xfrm>
            <a:off x="4428360" y="1573200"/>
            <a:ext cx="2214360" cy="825120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>
            <a:round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/>
        </p:style>
        <p:txBody>
          <a:bodyPr lIns="87840" rIns="87840" tIns="43920" bIns="43920" anchor="ctr"/>
          <a:p>
            <a:pPr algn="ctr"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Jego ręka utknęła w otworze słoika.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71" name="TextShape 4"/>
          <p:cNvSpPr txBox="1"/>
          <p:nvPr/>
        </p:nvSpPr>
        <p:spPr>
          <a:xfrm>
            <a:off x="4419720" y="6416640"/>
            <a:ext cx="358092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>
              <a:lnSpc>
                <a:spcPct val="100000"/>
              </a:lnSpc>
            </a:pPr>
            <a:r>
              <a:rPr b="0" lang="pl-PL" sz="1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© Maciej Winiarek/TOC dla Edukacji Polska</a:t>
            </a:r>
            <a:endParaRPr b="0" lang="pl-PL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572" name="CustomShape 5"/>
          <p:cNvSpPr/>
          <p:nvPr/>
        </p:nvSpPr>
        <p:spPr>
          <a:xfrm>
            <a:off x="7189200" y="5349960"/>
            <a:ext cx="2057040" cy="609120"/>
          </a:xfrm>
          <a:prstGeom prst="roundRect">
            <a:avLst>
              <a:gd name="adj" fmla="val 16667"/>
            </a:avLst>
          </a:prstGeom>
          <a:ln>
            <a:solidFill>
              <a:srgbClr val="2582be"/>
            </a:solidFill>
            <a:round/>
          </a:ln>
          <a:effectLst>
            <a:outerShdw blurRad="50800" dir="5400000" dist="25400" rotWithShape="0">
              <a:srgbClr val="000000">
                <a:alpha val="28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pl-PL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Bardzo lubił orzeszki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73" name="CustomShape 6"/>
          <p:cNvSpPr/>
          <p:nvPr/>
        </p:nvSpPr>
        <p:spPr>
          <a:xfrm>
            <a:off x="7506720" y="2955960"/>
            <a:ext cx="2133360" cy="609120"/>
          </a:xfrm>
          <a:prstGeom prst="roundRect">
            <a:avLst>
              <a:gd name="adj" fmla="val 16667"/>
            </a:avLst>
          </a:prstGeom>
          <a:ln>
            <a:solidFill>
              <a:srgbClr val="2582be"/>
            </a:solidFill>
            <a:round/>
          </a:ln>
          <a:effectLst>
            <a:outerShdw blurRad="50800" dir="5400000" dist="25400" rotWithShape="0">
              <a:srgbClr val="000000">
                <a:alpha val="28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pl-PL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Otwór był za wąski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74" name="CustomShape 7"/>
          <p:cNvSpPr/>
          <p:nvPr/>
        </p:nvSpPr>
        <p:spPr>
          <a:xfrm flipH="1" flipV="1">
            <a:off x="5855400" y="5004000"/>
            <a:ext cx="2362320" cy="3456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round/>
            <a:tailEnd len="med" type="arrow" w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575" name="CustomShape 8"/>
          <p:cNvSpPr/>
          <p:nvPr/>
        </p:nvSpPr>
        <p:spPr>
          <a:xfrm flipH="1" flipV="1">
            <a:off x="5535720" y="2397960"/>
            <a:ext cx="3037680" cy="5569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round/>
            <a:tailEnd len="med" type="arrow" w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576" name="CustomShape 9"/>
          <p:cNvSpPr/>
          <p:nvPr/>
        </p:nvSpPr>
        <p:spPr>
          <a:xfrm flipH="1" flipV="1">
            <a:off x="5535000" y="2398680"/>
            <a:ext cx="309960" cy="5306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round/>
            <a:tailEnd len="med" type="arrow" w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577" name="CustomShape 10"/>
          <p:cNvSpPr/>
          <p:nvPr/>
        </p:nvSpPr>
        <p:spPr>
          <a:xfrm flipH="1" flipV="1">
            <a:off x="5506920" y="1127880"/>
            <a:ext cx="28080" cy="4438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round/>
            <a:tailEnd len="med" type="arrow" w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578" name="CustomShape 11"/>
          <p:cNvSpPr/>
          <p:nvPr/>
        </p:nvSpPr>
        <p:spPr>
          <a:xfrm flipV="1">
            <a:off x="5398560" y="5003280"/>
            <a:ext cx="456480" cy="590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round/>
            <a:tailEnd len="med" type="arrow" w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579" name="CustomShape 12"/>
          <p:cNvSpPr/>
          <p:nvPr/>
        </p:nvSpPr>
        <p:spPr>
          <a:xfrm>
            <a:off x="1435680" y="2767320"/>
            <a:ext cx="2590560" cy="609120"/>
          </a:xfrm>
          <a:prstGeom prst="roundRect">
            <a:avLst>
              <a:gd name="adj" fmla="val 16667"/>
            </a:avLst>
          </a:prstGeom>
          <a:ln>
            <a:solidFill>
              <a:srgbClr val="2582be"/>
            </a:solidFill>
            <a:round/>
          </a:ln>
          <a:effectLst>
            <a:outerShdw blurRad="50800" dir="5400000" dist="25400" rotWithShape="0">
              <a:srgbClr val="000000">
                <a:alpha val="28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pl-PL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Nie chciał upuścić ani jednego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80" name="CustomShape 13"/>
          <p:cNvSpPr/>
          <p:nvPr/>
        </p:nvSpPr>
        <p:spPr>
          <a:xfrm flipV="1">
            <a:off x="2730960" y="2397960"/>
            <a:ext cx="2804400" cy="3682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round/>
            <a:tailEnd len="med" type="arrow" w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581" name="CustomShape 14"/>
          <p:cNvSpPr/>
          <p:nvPr/>
        </p:nvSpPr>
        <p:spPr>
          <a:xfrm>
            <a:off x="1174320" y="3850560"/>
            <a:ext cx="2160000" cy="821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pl-PL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Sprawdzasz FAKTY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82" name="CustomShape 15"/>
          <p:cNvSpPr/>
          <p:nvPr/>
        </p:nvSpPr>
        <p:spPr>
          <a:xfrm>
            <a:off x="8218080" y="3664440"/>
            <a:ext cx="3203640" cy="1186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pl-PL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Umiesz tworzyć  logiczne powiązania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83" name="CustomShape 16"/>
          <p:cNvSpPr/>
          <p:nvPr/>
        </p:nvSpPr>
        <p:spPr>
          <a:xfrm>
            <a:off x="9448920" y="5588640"/>
            <a:ext cx="2376000" cy="821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pl-PL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Odróżniasz fakty od opinii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84" name="CustomShape 17"/>
          <p:cNvSpPr/>
          <p:nvPr/>
        </p:nvSpPr>
        <p:spPr>
          <a:xfrm>
            <a:off x="933120" y="5368320"/>
            <a:ext cx="2664000" cy="1186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pl-PL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Myślisz o konsekwencjach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85" name="CustomShape 18"/>
          <p:cNvSpPr/>
          <p:nvPr/>
        </p:nvSpPr>
        <p:spPr>
          <a:xfrm>
            <a:off x="1031040" y="658440"/>
            <a:ext cx="2520000" cy="1187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pl-PL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Potrafisz przetwarzać informacje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86" name="CustomShape 19"/>
          <p:cNvSpPr/>
          <p:nvPr/>
        </p:nvSpPr>
        <p:spPr>
          <a:xfrm>
            <a:off x="7635600" y="781920"/>
            <a:ext cx="3240000" cy="1552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pl-PL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Potrafisz analizować, tworzyć hipotezy, oceniać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87" name="CustomShape 20"/>
          <p:cNvSpPr/>
          <p:nvPr/>
        </p:nvSpPr>
        <p:spPr>
          <a:xfrm>
            <a:off x="4891680" y="4180320"/>
            <a:ext cx="1926720" cy="823680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>
            <a:round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/>
        </p:style>
        <p:txBody>
          <a:bodyPr lIns="87840" rIns="87840" tIns="43920" bIns="43920" anchor="ctr"/>
          <a:p>
            <a:pPr algn="ctr"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Włożył rękę do słoika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88" name="CustomShape 21"/>
          <p:cNvSpPr/>
          <p:nvPr/>
        </p:nvSpPr>
        <p:spPr>
          <a:xfrm>
            <a:off x="4738680" y="2929680"/>
            <a:ext cx="2214360" cy="825120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>
            <a:round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/>
        </p:style>
        <p:txBody>
          <a:bodyPr lIns="87840" rIns="87840" tIns="43920" bIns="43920" anchor="ctr"/>
          <a:p>
            <a:pPr algn="ctr"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Chciał zabrać jak najwięcej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89" name="CustomShape 22"/>
          <p:cNvSpPr/>
          <p:nvPr/>
        </p:nvSpPr>
        <p:spPr>
          <a:xfrm flipH="1" flipV="1">
            <a:off x="5845680" y="3755160"/>
            <a:ext cx="9360" cy="4248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round/>
            <a:tailEnd len="med" type="arrow" w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</p:spTree>
  </p:cSld>
  <p:timing>
    <p:tnLst>
      <p:par>
        <p:cTn id="401" dur="indefinite" restart="never" nodeType="tmRoot">
          <p:childTnLst>
            <p:seq>
              <p:cTn id="402" dur="indefinite" nodeType="mainSeq">
                <p:childTnLst>
                  <p:par>
                    <p:cTn id="403" fill="hold">
                      <p:stCondLst>
                        <p:cond delay="indefinite"/>
                      </p:stCondLst>
                      <p:childTnLst>
                        <p:par>
                          <p:cTn id="404" fill="hold">
                            <p:stCondLst>
                              <p:cond delay="0"/>
                            </p:stCondLst>
                            <p:childTnLst>
                              <p:par>
                                <p:cTn id="405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07" dur="500"/>
                                        <p:tgtEl>
                                          <p:spTgt spid="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8" fill="hold">
                      <p:stCondLst>
                        <p:cond delay="indefinite"/>
                      </p:stCondLst>
                      <p:childTnLst>
                        <p:par>
                          <p:cTn id="409" fill="hold">
                            <p:stCondLst>
                              <p:cond delay="0"/>
                            </p:stCondLst>
                            <p:childTnLst>
                              <p:par>
                                <p:cTn id="410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12" dur="500"/>
                                        <p:tgtEl>
                                          <p:spTgt spid="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3" fill="hold">
                      <p:stCondLst>
                        <p:cond delay="indefinite"/>
                      </p:stCondLst>
                      <p:childTnLst>
                        <p:par>
                          <p:cTn id="414" fill="hold">
                            <p:stCondLst>
                              <p:cond delay="0"/>
                            </p:stCondLst>
                            <p:childTnLst>
                              <p:par>
                                <p:cTn id="415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17" dur="500"/>
                                        <p:tgtEl>
                                          <p:spTgt spid="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8" fill="hold">
                      <p:stCondLst>
                        <p:cond delay="indefinite"/>
                      </p:stCondLst>
                      <p:childTnLst>
                        <p:par>
                          <p:cTn id="419" fill="hold">
                            <p:stCondLst>
                              <p:cond delay="0"/>
                            </p:stCondLst>
                            <p:childTnLst>
                              <p:par>
                                <p:cTn id="420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22" dur="500"/>
                                        <p:tgtEl>
                                          <p:spTgt spid="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3" fill="hold">
                      <p:stCondLst>
                        <p:cond delay="indefinite"/>
                      </p:stCondLst>
                      <p:childTnLst>
                        <p:par>
                          <p:cTn id="424" fill="hold">
                            <p:stCondLst>
                              <p:cond delay="0"/>
                            </p:stCondLst>
                            <p:childTnLst>
                              <p:par>
                                <p:cTn id="425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27" dur="500"/>
                                        <p:tgtEl>
                                          <p:spTgt spid="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8" fill="hold">
                      <p:stCondLst>
                        <p:cond delay="indefinite"/>
                      </p:stCondLst>
                      <p:childTnLst>
                        <p:par>
                          <p:cTn id="429" fill="hold">
                            <p:stCondLst>
                              <p:cond delay="0"/>
                            </p:stCondLst>
                            <p:childTnLst>
                              <p:par>
                                <p:cTn id="430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32" dur="500"/>
                                        <p:tgtEl>
                                          <p:spTgt spid="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0" name="Picture 2" descr=""/>
          <p:cNvPicPr/>
          <p:nvPr/>
        </p:nvPicPr>
        <p:blipFill>
          <a:blip r:embed="rId1"/>
          <a:stretch/>
        </p:blipFill>
        <p:spPr>
          <a:xfrm>
            <a:off x="1528920" y="312120"/>
            <a:ext cx="9102960" cy="5996880"/>
          </a:xfrm>
          <a:prstGeom prst="rect">
            <a:avLst/>
          </a:prstGeom>
          <a:ln w="9360">
            <a:noFill/>
          </a:ln>
        </p:spPr>
      </p:pic>
      <p:sp>
        <p:nvSpPr>
          <p:cNvPr id="591" name="CustomShape 1"/>
          <p:cNvSpPr/>
          <p:nvPr/>
        </p:nvSpPr>
        <p:spPr>
          <a:xfrm>
            <a:off x="4943880" y="6559560"/>
            <a:ext cx="3312000" cy="272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pl-PL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© TOC dla Edukacji, Maciej Winiarek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TextShape 1"/>
          <p:cNvSpPr txBox="1"/>
          <p:nvPr/>
        </p:nvSpPr>
        <p:spPr>
          <a:xfrm>
            <a:off x="1438560" y="3427920"/>
            <a:ext cx="9043200" cy="242604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 algn="ctr">
              <a:lnSpc>
                <a:spcPct val="150000"/>
              </a:lnSpc>
            </a:pPr>
            <a:r>
              <a:rPr b="0" lang="pl-PL" sz="4400" spc="-1" strike="noStrike" cap="all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Ale zmiana sposobu pracy przez nauczyciela i uczniów</a:t>
            </a:r>
            <a:endParaRPr b="0" lang="pl-PL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7" name="TextShape 2"/>
          <p:cNvSpPr txBox="1"/>
          <p:nvPr/>
        </p:nvSpPr>
        <p:spPr>
          <a:xfrm>
            <a:off x="2001600" y="836640"/>
            <a:ext cx="8379720" cy="196740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ctr">
              <a:lnSpc>
                <a:spcPct val="150000"/>
              </a:lnSpc>
            </a:pPr>
            <a:r>
              <a:rPr b="0" lang="en-US" sz="3600" spc="-1" strike="noStrike" cap="all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ROZWIĄZANIEM NIE JEST </a:t>
            </a:r>
            <a:r>
              <a:rPr b="0" lang="en-US" sz="3600" spc="-1" strike="noStrike" cap="all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
</a:t>
            </a:r>
            <a:r>
              <a:rPr b="0" lang="en-US" sz="3600" spc="-1" strike="noStrike" cap="all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„WIĘCEJ CZASU”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</p:txBody>
      </p:sp>
      <p:sp>
        <p:nvSpPr>
          <p:cNvPr id="318" name="CustomShape 3"/>
          <p:cNvSpPr/>
          <p:nvPr/>
        </p:nvSpPr>
        <p:spPr>
          <a:xfrm>
            <a:off x="4943880" y="6453360"/>
            <a:ext cx="3312000" cy="272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pl-PL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© TOC dla Edukacji, Maciej Winiarek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47" dur="indefinite" restart="never" nodeType="tmRoot">
          <p:childTnLst>
            <p:seq>
              <p:cTn id="48" dur="indefinite" nodeType="mainSeq">
                <p:childTnLst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53" dur="50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nodeType="click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>
                                            <p:txEl>
                                              <p:pRg st="0" end="5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58" dur="500" fill="hold"/>
                                        <p:tgtEl>
                                          <p:spTgt spid="316">
                                            <p:txEl>
                                              <p:pRg st="0" end="53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avLst>
                                        <p:tav tm="0">
                                          <p:val/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9" dur="500" fill="hold"/>
                                        <p:tgtEl>
                                          <p:spTgt spid="316">
                                            <p:txEl>
                                              <p:pRg st="0" end="53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avLst>
                                        <p:tav tm="0">
                                          <p:val/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60" dur="500"/>
                                        <p:tgtEl>
                                          <p:spTgt spid="316">
                                            <p:txEl>
                                              <p:pRg st="0" end="5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2" name="Obraz 3" descr=""/>
          <p:cNvPicPr/>
          <p:nvPr/>
        </p:nvPicPr>
        <p:blipFill>
          <a:blip r:embed="rId1"/>
          <a:stretch/>
        </p:blipFill>
        <p:spPr>
          <a:xfrm>
            <a:off x="1523880" y="0"/>
            <a:ext cx="9143640" cy="6857640"/>
          </a:xfrm>
          <a:prstGeom prst="rect">
            <a:avLst/>
          </a:prstGeom>
          <a:ln>
            <a:noFill/>
          </a:ln>
        </p:spPr>
      </p:pic>
      <p:sp>
        <p:nvSpPr>
          <p:cNvPr id="593" name="CustomShape 1"/>
          <p:cNvSpPr/>
          <p:nvPr/>
        </p:nvSpPr>
        <p:spPr>
          <a:xfrm>
            <a:off x="4943880" y="6559560"/>
            <a:ext cx="3312000" cy="272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pl-PL" sz="1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© TOC dla Edukacji, Maciej Winiarek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4" name="Obraz 3" descr=""/>
          <p:cNvPicPr/>
          <p:nvPr/>
        </p:nvPicPr>
        <p:blipFill>
          <a:blip r:embed="rId1"/>
          <a:stretch/>
        </p:blipFill>
        <p:spPr>
          <a:xfrm>
            <a:off x="952560" y="0"/>
            <a:ext cx="10286640" cy="6857640"/>
          </a:xfrm>
          <a:prstGeom prst="rect">
            <a:avLst/>
          </a:prstGeom>
          <a:ln>
            <a:noFill/>
          </a:ln>
        </p:spPr>
      </p:pic>
      <p:sp>
        <p:nvSpPr>
          <p:cNvPr id="595" name="CustomShape 1"/>
          <p:cNvSpPr/>
          <p:nvPr/>
        </p:nvSpPr>
        <p:spPr>
          <a:xfrm>
            <a:off x="4943880" y="6559560"/>
            <a:ext cx="3312000" cy="272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pl-PL" sz="1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© TOC dla Edukacji, Maciej Winiarek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TextShape 1"/>
          <p:cNvSpPr txBox="1"/>
          <p:nvPr/>
        </p:nvSpPr>
        <p:spPr>
          <a:xfrm>
            <a:off x="913680" y="618480"/>
            <a:ext cx="10364040" cy="15958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0" lang="en-US" sz="3600" spc="-1" strike="noStrike" cap="all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Matematyka kl 5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</p:txBody>
      </p:sp>
      <p:sp>
        <p:nvSpPr>
          <p:cNvPr id="597" name="TextShape 2"/>
          <p:cNvSpPr txBox="1"/>
          <p:nvPr/>
        </p:nvSpPr>
        <p:spPr>
          <a:xfrm>
            <a:off x="825120" y="2053080"/>
            <a:ext cx="9857160" cy="419508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>
              <a:lnSpc>
                <a:spcPct val="150000"/>
              </a:lnSpc>
            </a:pPr>
            <a:r>
              <a:rPr b="0" lang="en-US" sz="2000" spc="-1" strike="noStrike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W hurtowni owoców były trzy gatunki jabłek: I po 15 zł za skrzynkę, II po 14 zł za skrzynkę i III po 11 zł za skrzynkę. </a:t>
            </a:r>
            <a:endParaRPr b="0" lang="en-US" sz="2000" spc="-1" strike="noStrike" cap="all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  <a:p>
            <a:pPr marL="457200" indent="-456840">
              <a:lnSpc>
                <a:spcPct val="150000"/>
              </a:lnSpc>
              <a:buClr>
                <a:srgbClr val="002060"/>
              </a:buClr>
              <a:buFont typeface="Tw Cen MT"/>
              <a:buAutoNum type="arabicPeriod"/>
            </a:pPr>
            <a:r>
              <a:rPr b="0" lang="en-US" sz="2000" spc="-1" strike="noStrike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Właściciel sklepu kupił 8 skrzynek jabłek I gatunku i 4 skrzynki II gatunku. </a:t>
            </a:r>
            <a:endParaRPr b="0" lang="en-US" sz="2000" spc="-1" strike="noStrike" cap="all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  <a:p>
            <a:pPr marL="457200" indent="-456840">
              <a:lnSpc>
                <a:spcPct val="150000"/>
              </a:lnSpc>
              <a:buClr>
                <a:srgbClr val="002060"/>
              </a:buClr>
              <a:buFont typeface="Tw Cen MT"/>
              <a:buAutoNum type="arabicPeriod"/>
            </a:pPr>
            <a:r>
              <a:rPr b="0" lang="en-US" sz="2000" spc="-1" strike="noStrike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Ile zapłacił? </a:t>
            </a:r>
            <a:endParaRPr b="0" lang="en-US" sz="2000" spc="-1" strike="noStrike" cap="all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  <a:p>
            <a:pPr marL="457200" indent="-456840">
              <a:lnSpc>
                <a:spcPct val="150000"/>
              </a:lnSpc>
              <a:buClr>
                <a:srgbClr val="002060"/>
              </a:buClr>
              <a:buFont typeface="Tw Cen MT"/>
              <a:buAutoNum type="arabicPeriod"/>
            </a:pPr>
            <a:r>
              <a:rPr b="0" lang="en-US" sz="2000" spc="-1" strike="noStrike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Ile skrzynek mógłby kupić, gdyby za całą sumę kupił najtańsze jabłka?</a:t>
            </a:r>
            <a:endParaRPr b="0" lang="en-US" sz="2000" spc="-1" strike="noStrike" cap="all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  <a:p>
            <a:pPr>
              <a:lnSpc>
                <a:spcPct val="150000"/>
              </a:lnSpc>
            </a:pPr>
            <a:endParaRPr b="0" lang="en-US" sz="2000" spc="-1" strike="noStrike" cap="all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</p:txBody>
      </p:sp>
      <p:sp>
        <p:nvSpPr>
          <p:cNvPr id="598" name="CustomShape 3"/>
          <p:cNvSpPr/>
          <p:nvPr/>
        </p:nvSpPr>
        <p:spPr>
          <a:xfrm>
            <a:off x="4943880" y="6559560"/>
            <a:ext cx="3312000" cy="272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pl-PL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© TOC dla Edukacji, Maciej Winiarek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CustomShape 1"/>
          <p:cNvSpPr/>
          <p:nvPr/>
        </p:nvSpPr>
        <p:spPr>
          <a:xfrm>
            <a:off x="2362320" y="5943600"/>
            <a:ext cx="914040" cy="609120"/>
          </a:xfrm>
          <a:prstGeom prst="roundRect">
            <a:avLst>
              <a:gd name="adj" fmla="val 16667"/>
            </a:avLst>
          </a:prstGeom>
          <a:solidFill>
            <a:srgbClr val="002060"/>
          </a:solidFill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pl-PL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I gat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00" name="CustomShape 2"/>
          <p:cNvSpPr/>
          <p:nvPr/>
        </p:nvSpPr>
        <p:spPr>
          <a:xfrm>
            <a:off x="3429000" y="5982120"/>
            <a:ext cx="761760" cy="609120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pl-PL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15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01" name="CustomShape 3"/>
          <p:cNvSpPr/>
          <p:nvPr/>
        </p:nvSpPr>
        <p:spPr>
          <a:xfrm>
            <a:off x="4648320" y="5964120"/>
            <a:ext cx="914040" cy="609120"/>
          </a:xfrm>
          <a:prstGeom prst="roundRect">
            <a:avLst>
              <a:gd name="adj" fmla="val 16667"/>
            </a:avLst>
          </a:prstGeom>
          <a:solidFill>
            <a:srgbClr val="002060"/>
          </a:solidFill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pl-PL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II gat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02" name="CustomShape 4"/>
          <p:cNvSpPr/>
          <p:nvPr/>
        </p:nvSpPr>
        <p:spPr>
          <a:xfrm>
            <a:off x="5791320" y="5964120"/>
            <a:ext cx="761760" cy="609120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pl-PL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14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03" name="CustomShape 5"/>
          <p:cNvSpPr/>
          <p:nvPr/>
        </p:nvSpPr>
        <p:spPr>
          <a:xfrm>
            <a:off x="6858000" y="5982120"/>
            <a:ext cx="990360" cy="609120"/>
          </a:xfrm>
          <a:prstGeom prst="roundRect">
            <a:avLst>
              <a:gd name="adj" fmla="val 16667"/>
            </a:avLst>
          </a:prstGeom>
          <a:solidFill>
            <a:srgbClr val="002060"/>
          </a:solidFill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pl-PL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III gat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04" name="CustomShape 6"/>
          <p:cNvSpPr/>
          <p:nvPr/>
        </p:nvSpPr>
        <p:spPr>
          <a:xfrm>
            <a:off x="8001000" y="5982120"/>
            <a:ext cx="761760" cy="609120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pl-PL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11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05" name="CustomShape 7"/>
          <p:cNvSpPr/>
          <p:nvPr/>
        </p:nvSpPr>
        <p:spPr>
          <a:xfrm>
            <a:off x="2362320" y="4635720"/>
            <a:ext cx="761760" cy="609120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pl-PL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8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06" name="CustomShape 8"/>
          <p:cNvSpPr/>
          <p:nvPr/>
        </p:nvSpPr>
        <p:spPr>
          <a:xfrm>
            <a:off x="3429000" y="4635720"/>
            <a:ext cx="761760" cy="609120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pl-PL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15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07" name="CustomShape 9"/>
          <p:cNvSpPr/>
          <p:nvPr/>
        </p:nvSpPr>
        <p:spPr>
          <a:xfrm>
            <a:off x="4734720" y="4660560"/>
            <a:ext cx="761760" cy="609120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pl-PL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4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08" name="CustomShape 10"/>
          <p:cNvSpPr/>
          <p:nvPr/>
        </p:nvSpPr>
        <p:spPr>
          <a:xfrm>
            <a:off x="5781960" y="4681080"/>
            <a:ext cx="761760" cy="609120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pl-PL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14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09" name="CustomShape 11"/>
          <p:cNvSpPr/>
          <p:nvPr/>
        </p:nvSpPr>
        <p:spPr>
          <a:xfrm>
            <a:off x="2590920" y="3505320"/>
            <a:ext cx="1218960" cy="609120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pl-PL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8*15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10" name="CustomShape 12"/>
          <p:cNvSpPr/>
          <p:nvPr/>
        </p:nvSpPr>
        <p:spPr>
          <a:xfrm>
            <a:off x="5257800" y="3505320"/>
            <a:ext cx="1066320" cy="609120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pl-PL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4*14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11" name="CustomShape 13"/>
          <p:cNvSpPr/>
          <p:nvPr/>
        </p:nvSpPr>
        <p:spPr>
          <a:xfrm flipV="1">
            <a:off x="3809880" y="5245200"/>
            <a:ext cx="360" cy="7365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2582be"/>
            </a:solidFill>
            <a:round/>
            <a:tailEnd len="med" type="arrow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12" name="CustomShape 14"/>
          <p:cNvSpPr/>
          <p:nvPr/>
        </p:nvSpPr>
        <p:spPr>
          <a:xfrm flipH="1" flipV="1">
            <a:off x="3200400" y="4114800"/>
            <a:ext cx="609120" cy="5205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2582be"/>
            </a:solidFill>
            <a:round/>
            <a:tailEnd len="med" type="arrow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13" name="CustomShape 15"/>
          <p:cNvSpPr/>
          <p:nvPr/>
        </p:nvSpPr>
        <p:spPr>
          <a:xfrm flipV="1">
            <a:off x="2743200" y="4114800"/>
            <a:ext cx="456840" cy="5205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2582be"/>
            </a:solidFill>
            <a:round/>
            <a:tailEnd len="med" type="arrow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14" name="CustomShape 16"/>
          <p:cNvSpPr/>
          <p:nvPr/>
        </p:nvSpPr>
        <p:spPr>
          <a:xfrm flipV="1">
            <a:off x="5115600" y="4114080"/>
            <a:ext cx="675360" cy="5454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2582be"/>
            </a:solidFill>
            <a:round/>
            <a:tailEnd len="med" type="arrow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15" name="CustomShape 17"/>
          <p:cNvSpPr/>
          <p:nvPr/>
        </p:nvSpPr>
        <p:spPr>
          <a:xfrm flipH="1" flipV="1">
            <a:off x="5791320" y="4114800"/>
            <a:ext cx="371520" cy="5659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2582be"/>
            </a:solidFill>
            <a:round/>
            <a:tailEnd len="med" type="arrow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16" name="CustomShape 18"/>
          <p:cNvSpPr/>
          <p:nvPr/>
        </p:nvSpPr>
        <p:spPr>
          <a:xfrm flipH="1" flipV="1">
            <a:off x="6163200" y="5290200"/>
            <a:ext cx="8640" cy="6728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2582be"/>
            </a:solidFill>
            <a:round/>
            <a:tailEnd len="med" type="arrow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17" name="CustomShape 19"/>
          <p:cNvSpPr/>
          <p:nvPr/>
        </p:nvSpPr>
        <p:spPr>
          <a:xfrm>
            <a:off x="3352680" y="2590920"/>
            <a:ext cx="761760" cy="609120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pl-PL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120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18" name="CustomShape 20"/>
          <p:cNvSpPr/>
          <p:nvPr/>
        </p:nvSpPr>
        <p:spPr>
          <a:xfrm>
            <a:off x="5257800" y="2590920"/>
            <a:ext cx="761760" cy="609120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pl-PL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56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19" name="CustomShape 21"/>
          <p:cNvSpPr/>
          <p:nvPr/>
        </p:nvSpPr>
        <p:spPr>
          <a:xfrm flipV="1">
            <a:off x="3200400" y="3200400"/>
            <a:ext cx="533160" cy="3045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2582be"/>
            </a:solidFill>
            <a:round/>
            <a:tailEnd len="med" type="arrow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20" name="CustomShape 22"/>
          <p:cNvSpPr/>
          <p:nvPr/>
        </p:nvSpPr>
        <p:spPr>
          <a:xfrm flipH="1" flipV="1">
            <a:off x="5638680" y="3200400"/>
            <a:ext cx="151920" cy="3045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2582be"/>
            </a:solidFill>
            <a:round/>
            <a:tailEnd len="med" type="arrow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21" name="CustomShape 23"/>
          <p:cNvSpPr/>
          <p:nvPr/>
        </p:nvSpPr>
        <p:spPr>
          <a:xfrm>
            <a:off x="3886200" y="1523880"/>
            <a:ext cx="1752120" cy="609120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pl-PL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120+56=176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22" name="CustomShape 24"/>
          <p:cNvSpPr/>
          <p:nvPr/>
        </p:nvSpPr>
        <p:spPr>
          <a:xfrm flipV="1">
            <a:off x="3733920" y="2133000"/>
            <a:ext cx="1028520" cy="4568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2582be"/>
            </a:solidFill>
            <a:round/>
            <a:tailEnd len="med" type="arrow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23" name="CustomShape 25"/>
          <p:cNvSpPr/>
          <p:nvPr/>
        </p:nvSpPr>
        <p:spPr>
          <a:xfrm flipH="1" flipV="1">
            <a:off x="4761720" y="2133000"/>
            <a:ext cx="875880" cy="4568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2582be"/>
            </a:solidFill>
            <a:round/>
            <a:tailEnd len="med" type="arrow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24" name="CustomShape 26"/>
          <p:cNvSpPr/>
          <p:nvPr/>
        </p:nvSpPr>
        <p:spPr>
          <a:xfrm>
            <a:off x="4353480" y="533520"/>
            <a:ext cx="761760" cy="609120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pl-PL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176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25" name="CustomShape 27"/>
          <p:cNvSpPr/>
          <p:nvPr/>
        </p:nvSpPr>
        <p:spPr>
          <a:xfrm>
            <a:off x="2819520" y="4235400"/>
            <a:ext cx="914040" cy="10764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26" name="CustomShape 28"/>
          <p:cNvSpPr/>
          <p:nvPr/>
        </p:nvSpPr>
        <p:spPr>
          <a:xfrm>
            <a:off x="5279040" y="4290120"/>
            <a:ext cx="914040" cy="10764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27" name="CustomShape 29"/>
          <p:cNvSpPr/>
          <p:nvPr/>
        </p:nvSpPr>
        <p:spPr>
          <a:xfrm>
            <a:off x="4248000" y="2254320"/>
            <a:ext cx="914040" cy="10764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28" name="CustomShape 30"/>
          <p:cNvSpPr/>
          <p:nvPr/>
        </p:nvSpPr>
        <p:spPr>
          <a:xfrm flipH="1" flipV="1">
            <a:off x="4734720" y="1142280"/>
            <a:ext cx="27360" cy="3805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2582be"/>
            </a:solidFill>
            <a:round/>
            <a:tailEnd len="med" type="arrow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29" name="CustomShape 31"/>
          <p:cNvSpPr/>
          <p:nvPr/>
        </p:nvSpPr>
        <p:spPr>
          <a:xfrm>
            <a:off x="7543800" y="542520"/>
            <a:ext cx="1523520" cy="609120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pl-PL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176:11=16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30" name="CustomShape 32"/>
          <p:cNvSpPr/>
          <p:nvPr/>
        </p:nvSpPr>
        <p:spPr>
          <a:xfrm>
            <a:off x="5115600" y="838080"/>
            <a:ext cx="2427840" cy="86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2582be"/>
            </a:solidFill>
            <a:round/>
            <a:tailEnd len="med" type="arrow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31" name="CustomShape 33"/>
          <p:cNvSpPr/>
          <p:nvPr/>
        </p:nvSpPr>
        <p:spPr>
          <a:xfrm flipH="1" flipV="1">
            <a:off x="8305200" y="1152000"/>
            <a:ext cx="75960" cy="48297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2582be"/>
            </a:solidFill>
            <a:round/>
            <a:tailEnd len="med" type="arrow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32" name="CustomShape 34"/>
          <p:cNvSpPr/>
          <p:nvPr/>
        </p:nvSpPr>
        <p:spPr>
          <a:xfrm>
            <a:off x="2057400" y="3505320"/>
            <a:ext cx="151920" cy="1739880"/>
          </a:xfrm>
          <a:prstGeom prst="leftBrace">
            <a:avLst>
              <a:gd name="adj1" fmla="val 8333"/>
              <a:gd name="adj2" fmla="val 50000"/>
            </a:avLst>
          </a:prstGeom>
          <a:noFill/>
          <a:ln>
            <a:solidFill>
              <a:srgbClr val="ffff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33" name="CustomShape 35"/>
          <p:cNvSpPr/>
          <p:nvPr/>
        </p:nvSpPr>
        <p:spPr>
          <a:xfrm>
            <a:off x="2209680" y="1447920"/>
            <a:ext cx="151920" cy="1739880"/>
          </a:xfrm>
          <a:prstGeom prst="leftBrace">
            <a:avLst>
              <a:gd name="adj1" fmla="val 8333"/>
              <a:gd name="adj2" fmla="val 50000"/>
            </a:avLst>
          </a:prstGeom>
          <a:noFill/>
          <a:ln>
            <a:solidFill>
              <a:srgbClr val="ffff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34" name="CustomShape 36"/>
          <p:cNvSpPr/>
          <p:nvPr/>
        </p:nvSpPr>
        <p:spPr>
          <a:xfrm>
            <a:off x="9067680" y="380880"/>
            <a:ext cx="75960" cy="6324120"/>
          </a:xfrm>
          <a:prstGeom prst="rightBrace">
            <a:avLst>
              <a:gd name="adj1" fmla="val 8333"/>
              <a:gd name="adj2" fmla="val 50000"/>
            </a:avLst>
          </a:prstGeom>
          <a:noFill/>
          <a:ln>
            <a:solidFill>
              <a:srgbClr val="ffff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35" name="CustomShape 37"/>
          <p:cNvSpPr/>
          <p:nvPr/>
        </p:nvSpPr>
        <p:spPr>
          <a:xfrm>
            <a:off x="1752480" y="4343400"/>
            <a:ext cx="30456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1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36" name="CustomShape 38"/>
          <p:cNvSpPr/>
          <p:nvPr/>
        </p:nvSpPr>
        <p:spPr>
          <a:xfrm>
            <a:off x="1752480" y="2133720"/>
            <a:ext cx="4536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2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37" name="CustomShape 39"/>
          <p:cNvSpPr/>
          <p:nvPr/>
        </p:nvSpPr>
        <p:spPr>
          <a:xfrm>
            <a:off x="9430920" y="3543480"/>
            <a:ext cx="32436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3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38" name="CustomShape 40"/>
          <p:cNvSpPr/>
          <p:nvPr/>
        </p:nvSpPr>
        <p:spPr>
          <a:xfrm>
            <a:off x="4943880" y="6559560"/>
            <a:ext cx="3312000" cy="272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pl-PL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© TOC dla Edukacji, Maciej Winiarek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433" dur="indefinite" restart="never" nodeType="tmRoot">
          <p:childTnLst>
            <p:seq>
              <p:cTn id="434" dur="indefinite" nodeType="mainSeq">
                <p:childTnLst>
                  <p:par>
                    <p:cTn id="435" fill="hold">
                      <p:stCondLst>
                        <p:cond delay="indefinite"/>
                      </p:stCondLst>
                      <p:childTnLst>
                        <p:par>
                          <p:cTn id="436" fill="hold">
                            <p:stCondLst>
                              <p:cond delay="0"/>
                            </p:stCondLst>
                            <p:childTnLst>
                              <p:par>
                                <p:cTn id="437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39" dur="500" fill="hold"/>
                                        <p:tgtEl>
                                          <p:spTgt spid="6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40" dur="500" fill="hold"/>
                                        <p:tgtEl>
                                          <p:spTgt spid="6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1" nodeType="with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43" dur="500" fill="hold"/>
                                        <p:tgtEl>
                                          <p:spTgt spid="6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44" dur="500" fill="hold"/>
                                        <p:tgtEl>
                                          <p:spTgt spid="6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5" nodeType="with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47" dur="500" fill="hold"/>
                                        <p:tgtEl>
                                          <p:spTgt spid="6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48" dur="500" fill="hold"/>
                                        <p:tgtEl>
                                          <p:spTgt spid="6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9" fill="hold">
                      <p:stCondLst>
                        <p:cond delay="indefinite"/>
                      </p:stCondLst>
                      <p:childTnLst>
                        <p:par>
                          <p:cTn id="450" fill="hold">
                            <p:stCondLst>
                              <p:cond delay="0"/>
                            </p:stCondLst>
                            <p:childTnLst>
                              <p:par>
                                <p:cTn id="451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53" dur="500" fill="hold"/>
                                        <p:tgtEl>
                                          <p:spTgt spid="6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54" dur="500" fill="hold"/>
                                        <p:tgtEl>
                                          <p:spTgt spid="6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5" nodeType="with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57" dur="500" fill="hold"/>
                                        <p:tgtEl>
                                          <p:spTgt spid="6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58" dur="500" fill="hold"/>
                                        <p:tgtEl>
                                          <p:spTgt spid="6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9" nodeType="with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61" dur="500" fill="hold"/>
                                        <p:tgtEl>
                                          <p:spTgt spid="6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62" dur="500" fill="hold"/>
                                        <p:tgtEl>
                                          <p:spTgt spid="6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3" fill="hold">
                      <p:stCondLst>
                        <p:cond delay="indefinite"/>
                      </p:stCondLst>
                      <p:childTnLst>
                        <p:par>
                          <p:cTn id="464" fill="hold">
                            <p:stCondLst>
                              <p:cond delay="0"/>
                            </p:stCondLst>
                            <p:childTnLst>
                              <p:par>
                                <p:cTn id="465" nodeType="clickEffect" fill="hold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out">
                                      <p:cBhvr additive="repl">
                                        <p:cTn id="467" dur="500"/>
                                        <p:tgtEl>
                                          <p:spTgt spid="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8" nodeType="withEffect" fill="hold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out">
                                      <p:cBhvr additive="repl">
                                        <p:cTn id="470" dur="500"/>
                                        <p:tgtEl>
                                          <p:spTgt spid="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1" nodeType="withEffect" fill="hold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out">
                                      <p:cBhvr additive="repl">
                                        <p:cTn id="473" dur="500"/>
                                        <p:tgtEl>
                                          <p:spTgt spid="6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4" nodeType="withEffect" fill="hold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out">
                                      <p:cBhvr additive="repl">
                                        <p:cTn id="476" dur="500"/>
                                        <p:tgtEl>
                                          <p:spTgt spid="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7" fill="hold">
                      <p:stCondLst>
                        <p:cond delay="indefinite"/>
                      </p:stCondLst>
                      <p:childTnLst>
                        <p:par>
                          <p:cTn id="478" fill="hold">
                            <p:stCondLst>
                              <p:cond delay="0"/>
                            </p:stCondLst>
                            <p:childTnLst>
                              <p:par>
                                <p:cTn id="479" nodeType="clickEffect" fill="hold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out">
                                      <p:cBhvr additive="repl">
                                        <p:cTn id="481" dur="500"/>
                                        <p:tgtEl>
                                          <p:spTgt spid="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2" nodeType="withEffect" fill="hold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out">
                                      <p:cBhvr additive="repl">
                                        <p:cTn id="484" dur="500"/>
                                        <p:tgtEl>
                                          <p:spTgt spid="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5" nodeType="withEffect" fill="hold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out">
                                      <p:cBhvr additive="repl">
                                        <p:cTn id="487" dur="500"/>
                                        <p:tgtEl>
                                          <p:spTgt spid="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8" nodeType="withEffect" fill="hold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out">
                                      <p:cBhvr additive="repl">
                                        <p:cTn id="490" dur="500"/>
                                        <p:tgtEl>
                                          <p:spTgt spid="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1" fill="hold">
                      <p:stCondLst>
                        <p:cond delay="indefinite"/>
                      </p:stCondLst>
                      <p:childTnLst>
                        <p:par>
                          <p:cTn id="492" fill="hold">
                            <p:stCondLst>
                              <p:cond delay="0"/>
                            </p:stCondLst>
                            <p:childTnLst>
                              <p:par>
                                <p:cTn id="493" nodeType="clickEffect" fill="hold" presetClass="entr" presetID="16" presetSubtype="2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arn(inVertical)" transition="out">
                                      <p:cBhvr additive="repl">
                                        <p:cTn id="495" dur="500"/>
                                        <p:tgtEl>
                                          <p:spTgt spid="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6" fill="hold">
                      <p:stCondLst>
                        <p:cond delay="indefinite"/>
                      </p:stCondLst>
                      <p:childTnLst>
                        <p:par>
                          <p:cTn id="497" fill="hold">
                            <p:stCondLst>
                              <p:cond delay="0"/>
                            </p:stCondLst>
                            <p:childTnLst>
                              <p:par>
                                <p:cTn id="498" nodeType="clickEffect" fill="hold" presetClass="entr" presetID="6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ircle(in)" transition="out">
                                      <p:cBhvr additive="repl">
                                        <p:cTn id="500" dur="2000"/>
                                        <p:tgtEl>
                                          <p:spTgt spid="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1" nodeType="withEffect" fill="hold" presetClass="entr" presetID="6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ircle(in)" transition="out">
                                      <p:cBhvr additive="repl">
                                        <p:cTn id="503" dur="2000"/>
                                        <p:tgtEl>
                                          <p:spTgt spid="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4" fill="hold">
                      <p:stCondLst>
                        <p:cond delay="indefinite"/>
                      </p:stCondLst>
                      <p:childTnLst>
                        <p:par>
                          <p:cTn id="505" fill="hold">
                            <p:stCondLst>
                              <p:cond delay="0"/>
                            </p:stCondLst>
                            <p:childTnLst>
                              <p:par>
                                <p:cTn id="506" nodeType="clickEffect" fill="hold" presetClass="entr" presetID="6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ircle(in)" transition="out">
                                      <p:cBhvr additive="repl">
                                        <p:cTn id="508" dur="2000"/>
                                        <p:tgtEl>
                                          <p:spTgt spid="6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9" nodeType="withEffect" fill="hold" presetClass="entr" presetID="6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ircle(in)" transition="out">
                                      <p:cBhvr additive="repl">
                                        <p:cTn id="511" dur="2000"/>
                                        <p:tgtEl>
                                          <p:spTgt spid="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2" fill="hold">
                      <p:stCondLst>
                        <p:cond delay="indefinite"/>
                      </p:stCondLst>
                      <p:childTnLst>
                        <p:par>
                          <p:cTn id="513" fill="hold">
                            <p:stCondLst>
                              <p:cond delay="0"/>
                            </p:stCondLst>
                            <p:childTnLst>
                              <p:par>
                                <p:cTn id="514" nodeType="clickEffect" fill="hold" presetClass="entr" presetID="3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516" dur="1000" fill="hold"/>
                                        <p:tgtEl>
                                          <p:spTgt spid="62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avLst>
                                        <p:tav tm="0">
                                          <p:val/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17" dur="1000" fill="hold"/>
                                        <p:tgtEl>
                                          <p:spTgt spid="62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avLst>
                                        <p:tav tm="0">
                                          <p:val/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18" dur="1000" fill="hold"/>
                                        <p:tgtEl>
                                          <p:spTgt spid="62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519" dur="1000"/>
                                        <p:tgtEl>
                                          <p:spTgt spid="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0" nodeType="withEffect" fill="hold" presetClass="entr" presetID="3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522" dur="1000" fill="hold"/>
                                        <p:tgtEl>
                                          <p:spTgt spid="62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avLst>
                                        <p:tav tm="0">
                                          <p:val/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23" dur="1000" fill="hold"/>
                                        <p:tgtEl>
                                          <p:spTgt spid="62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avLst>
                                        <p:tav tm="0">
                                          <p:val/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24" dur="1000" fill="hold"/>
                                        <p:tgtEl>
                                          <p:spTgt spid="62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525" dur="1000"/>
                                        <p:tgtEl>
                                          <p:spTgt spid="6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6" nodeType="withEffect" fill="hold" presetClass="entr" presetID="3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528" dur="1000" fill="hold"/>
                                        <p:tgtEl>
                                          <p:spTgt spid="62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avLst>
                                        <p:tav tm="0">
                                          <p:val/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29" dur="1000" fill="hold"/>
                                        <p:tgtEl>
                                          <p:spTgt spid="62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avLst>
                                        <p:tav tm="0">
                                          <p:val/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30" dur="1000" fill="hold"/>
                                        <p:tgtEl>
                                          <p:spTgt spid="62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531" dur="1000"/>
                                        <p:tgtEl>
                                          <p:spTgt spid="6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2" nodeType="withEffect" fill="hold" presetClass="entr" presetID="3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534" dur="1000" fill="hold"/>
                                        <p:tgtEl>
                                          <p:spTgt spid="62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avLst>
                                        <p:tav tm="0">
                                          <p:val/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35" dur="1000" fill="hold"/>
                                        <p:tgtEl>
                                          <p:spTgt spid="62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avLst>
                                        <p:tav tm="0">
                                          <p:val/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36" dur="1000" fill="hold"/>
                                        <p:tgtEl>
                                          <p:spTgt spid="62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537" dur="1000"/>
                                        <p:tgtEl>
                                          <p:spTgt spid="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8" fill="hold">
                      <p:stCondLst>
                        <p:cond delay="indefinite"/>
                      </p:stCondLst>
                      <p:childTnLst>
                        <p:par>
                          <p:cTn id="539" fill="hold">
                            <p:stCondLst>
                              <p:cond delay="0"/>
                            </p:stCondLst>
                            <p:childTnLst>
                              <p:par>
                                <p:cTn id="540" nodeType="clickEffect" fill="hold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out">
                                      <p:cBhvr additive="repl">
                                        <p:cTn id="542" dur="500"/>
                                        <p:tgtEl>
                                          <p:spTgt spid="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3" nodeType="withEffect" fill="hold" presetClass="entr" presetID="2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out">
                                      <p:cBhvr additive="repl">
                                        <p:cTn id="5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546" dur="182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47" dur="66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/>
                                        </p:tav>
                                        <p:tav tm="100000">
                                          <p:val/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48" dur="664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/>
                                        </p:tav>
                                        <p:tav tm="100000">
                                          <p:val/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49" dur="332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/>
                                        </p:tav>
                                        <p:tav tm="100000">
                                          <p:val/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50" dur="164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/>
                                        </p:tav>
                                        <p:tav tm="100000">
                                          <p:val/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1" nodeType="withEffect" fill="hold" presetClass="entr" presetID="2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out">
                                      <p:cBhvr additive="repl">
                                        <p:cTn id="5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554" dur="182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55" dur="66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/>
                                        </p:tav>
                                        <p:tav tm="100000">
                                          <p:val/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56" dur="664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/>
                                        </p:tav>
                                        <p:tav tm="100000">
                                          <p:val/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57" dur="332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/>
                                        </p:tav>
                                        <p:tav tm="100000">
                                          <p:val/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58" dur="164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/>
                                        </p:tav>
                                        <p:tav tm="100000">
                                          <p:val/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9" nodeType="withEffect" fill="hold" presetClass="entr" presetID="2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out">
                                      <p:cBhvr additive="repl">
                                        <p:cTn id="5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562" dur="182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63" dur="66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/>
                                        </p:tav>
                                        <p:tav tm="100000">
                                          <p:val/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64" dur="664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/>
                                        </p:tav>
                                        <p:tav tm="100000">
                                          <p:val/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65" dur="332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/>
                                        </p:tav>
                                        <p:tav tm="100000">
                                          <p:val/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66" dur="164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/>
                                        </p:tav>
                                        <p:tav tm="100000">
                                          <p:val/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7" nodeType="withEffect" fill="hold" presetClass="entr" presetID="2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out">
                                      <p:cBhvr additive="repl">
                                        <p:cTn id="56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570" dur="182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71" dur="66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/>
                                        </p:tav>
                                        <p:tav tm="100000">
                                          <p:val/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72" dur="664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/>
                                        </p:tav>
                                        <p:tav tm="100000">
                                          <p:val/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73" dur="332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/>
                                        </p:tav>
                                        <p:tav tm="100000">
                                          <p:val/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74" dur="164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/>
                                        </p:tav>
                                        <p:tav tm="100000">
                                          <p:val/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5" fill="hold">
                      <p:stCondLst>
                        <p:cond delay="indefinite"/>
                      </p:stCondLst>
                      <p:childTnLst>
                        <p:par>
                          <p:cTn id="576" fill="hold">
                            <p:stCondLst>
                              <p:cond delay="0"/>
                            </p:stCondLst>
                            <p:childTnLst>
                              <p:par>
                                <p:cTn id="577" nodeType="clickEffect" fill="hold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out">
                                      <p:cBhvr additive="repl">
                                        <p:cTn id="579" dur="500"/>
                                        <p:tgtEl>
                                          <p:spTgt spid="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9" name="Shape 861" descr=""/>
          <p:cNvPicPr/>
          <p:nvPr/>
        </p:nvPicPr>
        <p:blipFill>
          <a:blip r:embed="rId1"/>
          <a:srcRect l="4270" t="0" r="3170" b="0"/>
          <a:stretch/>
        </p:blipFill>
        <p:spPr>
          <a:xfrm>
            <a:off x="1559520" y="116640"/>
            <a:ext cx="4635720" cy="6334560"/>
          </a:xfrm>
          <a:prstGeom prst="rect">
            <a:avLst/>
          </a:prstGeom>
          <a:ln>
            <a:noFill/>
          </a:ln>
        </p:spPr>
      </p:pic>
      <p:pic>
        <p:nvPicPr>
          <p:cNvPr id="640" name="Shape 862" descr=""/>
          <p:cNvPicPr/>
          <p:nvPr/>
        </p:nvPicPr>
        <p:blipFill>
          <a:blip r:embed="rId2"/>
          <a:srcRect l="0" t="0" r="4199" b="0"/>
          <a:stretch/>
        </p:blipFill>
        <p:spPr>
          <a:xfrm>
            <a:off x="6266520" y="116640"/>
            <a:ext cx="4343040" cy="6330600"/>
          </a:xfrm>
          <a:prstGeom prst="rect">
            <a:avLst/>
          </a:prstGeom>
          <a:ln>
            <a:noFill/>
          </a:ln>
        </p:spPr>
      </p:pic>
      <p:sp>
        <p:nvSpPr>
          <p:cNvPr id="641" name="CustomShape 1"/>
          <p:cNvSpPr/>
          <p:nvPr/>
        </p:nvSpPr>
        <p:spPr>
          <a:xfrm>
            <a:off x="4943880" y="6559560"/>
            <a:ext cx="3312000" cy="272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pl-PL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© TOC dla Edukacji, Maciej Winiarek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2" name="Shape 872" descr=""/>
          <p:cNvPicPr/>
          <p:nvPr/>
        </p:nvPicPr>
        <p:blipFill>
          <a:blip r:embed="rId1"/>
          <a:stretch/>
        </p:blipFill>
        <p:spPr>
          <a:xfrm>
            <a:off x="1647360" y="248400"/>
            <a:ext cx="8984880" cy="6248880"/>
          </a:xfrm>
          <a:prstGeom prst="rect">
            <a:avLst/>
          </a:prstGeom>
          <a:ln>
            <a:noFill/>
          </a:ln>
        </p:spPr>
      </p:pic>
      <p:sp>
        <p:nvSpPr>
          <p:cNvPr id="643" name="CustomShape 1"/>
          <p:cNvSpPr/>
          <p:nvPr/>
        </p:nvSpPr>
        <p:spPr>
          <a:xfrm>
            <a:off x="4943880" y="6559560"/>
            <a:ext cx="3312000" cy="272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pl-PL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© TOC dla Edukacji, Maciej Winiarek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4" name="Obraz 4" descr=""/>
          <p:cNvPicPr/>
          <p:nvPr/>
        </p:nvPicPr>
        <p:blipFill>
          <a:blip r:embed="rId1"/>
          <a:stretch/>
        </p:blipFill>
        <p:spPr>
          <a:xfrm>
            <a:off x="1991520" y="260640"/>
            <a:ext cx="8208720" cy="6264360"/>
          </a:xfrm>
          <a:prstGeom prst="rect">
            <a:avLst/>
          </a:prstGeom>
          <a:ln w="9360">
            <a:noFill/>
          </a:ln>
        </p:spPr>
      </p:pic>
      <p:sp>
        <p:nvSpPr>
          <p:cNvPr id="645" name="CustomShape 1"/>
          <p:cNvSpPr/>
          <p:nvPr/>
        </p:nvSpPr>
        <p:spPr>
          <a:xfrm>
            <a:off x="4943880" y="6559560"/>
            <a:ext cx="3312000" cy="272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pl-PL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© TOC dla Edukacji, Maciej Winiarek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580" dur="indefinite" restart="never" nodeType="tmRoot">
          <p:childTnLst>
            <p:seq>
              <p:cTn id="581" dur="indefinite" nodeType="mainSeq">
                <p:childTnLst>
                  <p:par>
                    <p:cTn id="582" fill="hold">
                      <p:stCondLst>
                        <p:cond delay="indefinite"/>
                      </p:stCondLst>
                      <p:childTnLst>
                        <p:par>
                          <p:cTn id="583" fill="hold">
                            <p:stCondLst>
                              <p:cond delay="0"/>
                            </p:stCondLst>
                            <p:childTnLst>
                              <p:par>
                                <p:cTn id="584" nodeType="click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586" dur="1000"/>
                                        <p:tgtEl>
                                          <p:spTgt spid="6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587" dur="1000" fill="hold"/>
                                        <p:tgtEl>
                                          <p:spTgt spid="6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88" dur="1000" fill="hold"/>
                                        <p:tgtEl>
                                          <p:spTgt spid="6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9" fill="hold">
                      <p:stCondLst>
                        <p:cond delay="indefinite"/>
                      </p:stCondLst>
                      <p:childTnLst>
                        <p:par>
                          <p:cTn id="590" fill="hold">
                            <p:stCondLst>
                              <p:cond delay="0"/>
                            </p:stCondLst>
                            <p:childTnLst>
                              <p:par>
                                <p:cTn id="591" nodeType="clickEffect" fill="hold" presetClass="exit" presetID="4" presetSubtype="16">
                                  <p:stCondLst>
                                    <p:cond delay="0"/>
                                  </p:stCondLst>
                                  <p:childTnLst>
                                    <p:animEffect filter="box(in)" transition="out">
                                      <p:cBhvr additive="repl">
                                        <p:cTn id="592" dur="500"/>
                                        <p:tgtEl>
                                          <p:spTgt spid="6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6" name="Shape 877" descr=""/>
          <p:cNvPicPr/>
          <p:nvPr/>
        </p:nvPicPr>
        <p:blipFill>
          <a:blip r:embed="rId1"/>
          <a:stretch/>
        </p:blipFill>
        <p:spPr>
          <a:xfrm>
            <a:off x="1643040" y="188640"/>
            <a:ext cx="8905680" cy="6533640"/>
          </a:xfrm>
          <a:prstGeom prst="rect">
            <a:avLst/>
          </a:prstGeom>
          <a:ln>
            <a:noFill/>
          </a:ln>
        </p:spPr>
      </p:pic>
      <p:sp>
        <p:nvSpPr>
          <p:cNvPr id="647" name="CustomShape 1"/>
          <p:cNvSpPr/>
          <p:nvPr/>
        </p:nvSpPr>
        <p:spPr>
          <a:xfrm>
            <a:off x="4943880" y="6559560"/>
            <a:ext cx="3312000" cy="272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pl-PL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© TOC dla Edukacji, Maciej Winiarek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3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8" name="Shape 888" descr=""/>
          <p:cNvPicPr/>
          <p:nvPr/>
        </p:nvPicPr>
        <p:blipFill>
          <a:blip r:embed="rId1"/>
          <a:stretch/>
        </p:blipFill>
        <p:spPr>
          <a:xfrm>
            <a:off x="8024760" y="357120"/>
            <a:ext cx="2274480" cy="1714320"/>
          </a:xfrm>
          <a:prstGeom prst="rect">
            <a:avLst/>
          </a:prstGeom>
          <a:ln>
            <a:noFill/>
          </a:ln>
        </p:spPr>
      </p:pic>
      <p:sp>
        <p:nvSpPr>
          <p:cNvPr id="649" name="CustomShape 1"/>
          <p:cNvSpPr/>
          <p:nvPr/>
        </p:nvSpPr>
        <p:spPr>
          <a:xfrm>
            <a:off x="3795840" y="5786280"/>
            <a:ext cx="1733040" cy="77760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fffff"/>
              </a:gs>
              <a:gs pos="100000">
                <a:srgbClr val="ccffcc"/>
              </a:gs>
            </a:gsLst>
            <a:lin ang="18900000"/>
          </a:gradFill>
          <a:ln w="57240">
            <a:solidFill>
              <a:srgbClr val="000066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anchor="ctr"/>
          <a:p>
            <a:pPr algn="ctr">
              <a:lnSpc>
                <a:spcPct val="100000"/>
              </a:lnSpc>
            </a:pPr>
            <a:r>
              <a:rPr b="0" lang="pl-PL" sz="1400" spc="-1" strike="noStrike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Rośliny pobierają CO2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50" name="CustomShape 2"/>
          <p:cNvSpPr/>
          <p:nvPr/>
        </p:nvSpPr>
        <p:spPr>
          <a:xfrm>
            <a:off x="3662280" y="4357800"/>
            <a:ext cx="1866600" cy="71100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fffff"/>
              </a:gs>
              <a:gs pos="100000">
                <a:srgbClr val="ffcccc"/>
              </a:gs>
            </a:gsLst>
            <a:lin ang="18900000"/>
          </a:gradFill>
          <a:ln w="12600">
            <a:solidFill>
              <a:schemeClr val="dk2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anchor="ctr"/>
          <a:p>
            <a:pPr algn="ctr">
              <a:lnSpc>
                <a:spcPct val="100000"/>
              </a:lnSpc>
            </a:pPr>
            <a:r>
              <a:rPr b="0" lang="pl-PL" sz="1400" spc="-1" strike="noStrike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Roślina pobiera energię 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pl-PL" sz="1400" spc="-1" strike="noStrike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słoneczną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pl-PL" sz="1400" spc="-1" strike="noStrike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i wodę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51" name="CustomShape 3"/>
          <p:cNvSpPr/>
          <p:nvPr/>
        </p:nvSpPr>
        <p:spPr>
          <a:xfrm>
            <a:off x="3809880" y="3429000"/>
            <a:ext cx="1953720" cy="54252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fffff"/>
              </a:gs>
              <a:gs pos="100000">
                <a:srgbClr val="ffcccc"/>
              </a:gs>
            </a:gsLst>
            <a:lin ang="18900000"/>
          </a:gradFill>
          <a:ln w="12600">
            <a:solidFill>
              <a:schemeClr val="dk2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anchor="ctr"/>
          <a:p>
            <a:pPr algn="ctr">
              <a:lnSpc>
                <a:spcPct val="100000"/>
              </a:lnSpc>
            </a:pPr>
            <a:r>
              <a:rPr b="0" lang="pl-PL" sz="1400" spc="-1" strike="noStrike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CO₂  trafia 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pl-PL" sz="1400" spc="-1" strike="noStrike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do chloroplastu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52" name="CustomShape 4"/>
          <p:cNvSpPr/>
          <p:nvPr/>
        </p:nvSpPr>
        <p:spPr>
          <a:xfrm>
            <a:off x="3738600" y="2286000"/>
            <a:ext cx="1875960" cy="53316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fffff"/>
              </a:gs>
              <a:gs pos="100000">
                <a:srgbClr val="ffcccc"/>
              </a:gs>
            </a:gsLst>
            <a:lin ang="18900000"/>
          </a:gradFill>
          <a:ln w="12600">
            <a:solidFill>
              <a:schemeClr val="dk2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anchor="ctr"/>
          <a:p>
            <a:pPr algn="ctr">
              <a:lnSpc>
                <a:spcPct val="100000"/>
              </a:lnSpc>
            </a:pPr>
            <a:r>
              <a:rPr b="0" lang="pl-PL" sz="1400" spc="-1" strike="noStrike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Zachodzi</a:t>
            </a:r>
            <a:r>
              <a:rPr b="0" lang="pl-PL" sz="1400" spc="-1" strike="noStrike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Comic Sans MS"/>
                <a:ea typeface="Comic Sans MS"/>
              </a:rPr>
              <a:t> </a:t>
            </a:r>
            <a:r>
              <a:rPr b="0" lang="pl-PL" sz="1400" spc="-1" strike="noStrike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fotosynteza</a:t>
            </a:r>
            <a:r>
              <a:rPr b="0" lang="pl-PL" sz="1400" spc="-1" strike="noStrike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Comic Sans MS"/>
                <a:ea typeface="Comic Sans MS"/>
              </a:rPr>
              <a:t> 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53" name="CustomShape 5"/>
          <p:cNvSpPr/>
          <p:nvPr/>
        </p:nvSpPr>
        <p:spPr>
          <a:xfrm>
            <a:off x="3666960" y="1000080"/>
            <a:ext cx="1875960" cy="54720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fffff"/>
              </a:gs>
              <a:gs pos="100000">
                <a:srgbClr val="ffcccc"/>
              </a:gs>
            </a:gsLst>
            <a:lin ang="18900000"/>
          </a:gradFill>
          <a:ln w="12600">
            <a:solidFill>
              <a:schemeClr val="dk2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anchor="ctr"/>
          <a:p>
            <a:pPr algn="ctr">
              <a:lnSpc>
                <a:spcPct val="100000"/>
              </a:lnSpc>
            </a:pPr>
            <a:r>
              <a:rPr b="0" lang="pl-PL" sz="1400" spc="-1" strike="noStrike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Comic Sans MS"/>
                <a:ea typeface="Comic Sans MS"/>
              </a:rPr>
              <a:t>Roślina wytwarza tlen i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pl-PL" sz="1400" spc="-1" strike="noStrike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Comic Sans MS"/>
                <a:ea typeface="Comic Sans MS"/>
              </a:rPr>
              <a:t> </a:t>
            </a:r>
            <a:r>
              <a:rPr b="0" lang="pl-PL" sz="1400" spc="-1" strike="noStrike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Comic Sans MS"/>
                <a:ea typeface="Comic Sans MS"/>
              </a:rPr>
              <a:t>związki organiczne 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54" name="CustomShape 6"/>
          <p:cNvSpPr/>
          <p:nvPr/>
        </p:nvSpPr>
        <p:spPr>
          <a:xfrm rot="10800000">
            <a:off x="4809960" y="2286000"/>
            <a:ext cx="360" cy="5713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9080">
            <a:solidFill>
              <a:schemeClr val="lt1"/>
            </a:solidFill>
            <a:round/>
            <a:tailEnd len="lg" type="triangle" w="lg"/>
          </a:ln>
        </p:spPr>
        <p:style>
          <a:lnRef idx="0"/>
          <a:fillRef idx="0"/>
          <a:effectRef idx="0"/>
          <a:fontRef idx="minor"/>
        </p:style>
      </p:sp>
      <p:sp>
        <p:nvSpPr>
          <p:cNvPr id="655" name="CustomShape 7"/>
          <p:cNvSpPr/>
          <p:nvPr/>
        </p:nvSpPr>
        <p:spPr>
          <a:xfrm rot="10800000">
            <a:off x="4809960" y="3429000"/>
            <a:ext cx="360" cy="5713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9080">
            <a:solidFill>
              <a:schemeClr val="lt1"/>
            </a:solidFill>
            <a:round/>
            <a:tailEnd len="lg" type="triangle" w="lg"/>
          </a:ln>
        </p:spPr>
        <p:style>
          <a:lnRef idx="0"/>
          <a:fillRef idx="0"/>
          <a:effectRef idx="0"/>
          <a:fontRef idx="minor"/>
        </p:style>
      </p:sp>
      <p:sp>
        <p:nvSpPr>
          <p:cNvPr id="656" name="CustomShape 8"/>
          <p:cNvSpPr/>
          <p:nvPr/>
        </p:nvSpPr>
        <p:spPr>
          <a:xfrm rot="10800000">
            <a:off x="4809960" y="4429080"/>
            <a:ext cx="360" cy="5713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9080">
            <a:solidFill>
              <a:schemeClr val="lt1"/>
            </a:solidFill>
            <a:round/>
            <a:tailEnd len="lg" type="triangle" w="lg"/>
          </a:ln>
        </p:spPr>
        <p:style>
          <a:lnRef idx="0"/>
          <a:fillRef idx="0"/>
          <a:effectRef idx="0"/>
          <a:fontRef idx="minor"/>
        </p:style>
      </p:sp>
      <p:sp>
        <p:nvSpPr>
          <p:cNvPr id="657" name="CustomShape 9"/>
          <p:cNvSpPr/>
          <p:nvPr/>
        </p:nvSpPr>
        <p:spPr>
          <a:xfrm rot="10800000">
            <a:off x="4805280" y="5659560"/>
            <a:ext cx="360" cy="5713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9080">
            <a:solidFill>
              <a:schemeClr val="lt1"/>
            </a:solidFill>
            <a:round/>
            <a:tailEnd len="lg" type="triangle" w="lg"/>
          </a:ln>
        </p:spPr>
        <p:style>
          <a:lnRef idx="0"/>
          <a:fillRef idx="0"/>
          <a:effectRef idx="0"/>
          <a:fontRef idx="minor"/>
        </p:style>
      </p:sp>
      <p:sp>
        <p:nvSpPr>
          <p:cNvPr id="658" name="CustomShape 10"/>
          <p:cNvSpPr/>
          <p:nvPr/>
        </p:nvSpPr>
        <p:spPr>
          <a:xfrm>
            <a:off x="5065560" y="5127480"/>
            <a:ext cx="713880" cy="474480"/>
          </a:xfrm>
          <a:custGeom>
            <a:avLst/>
            <a:gdLst/>
            <a:ahLst/>
            <a:rect l="l" t="t" r="r" b="b"/>
            <a:pathLst>
              <a:path w="120000" h="120000">
                <a:moveTo>
                  <a:pt x="0" y="0"/>
                </a:moveTo>
                <a:cubicBezTo>
                  <a:pt x="0" y="2000"/>
                  <a:pt x="0" y="27200"/>
                  <a:pt x="3200" y="36000"/>
                </a:cubicBezTo>
                <a:cubicBezTo>
                  <a:pt x="15466" y="68800"/>
                  <a:pt x="34933" y="89200"/>
                  <a:pt x="59200" y="98400"/>
                </a:cubicBezTo>
                <a:cubicBezTo>
                  <a:pt x="69600" y="102400"/>
                  <a:pt x="79466" y="107600"/>
                  <a:pt x="89600" y="112800"/>
                </a:cubicBezTo>
                <a:cubicBezTo>
                  <a:pt x="92800" y="114400"/>
                  <a:pt x="96000" y="114000"/>
                  <a:pt x="99200" y="115200"/>
                </a:cubicBezTo>
                <a:cubicBezTo>
                  <a:pt x="102400" y="116400"/>
                  <a:pt x="108800" y="120000"/>
                  <a:pt x="108800" y="120000"/>
                </a:cubicBezTo>
                <a:cubicBezTo>
                  <a:pt x="112533" y="119200"/>
                  <a:pt x="120000" y="117600"/>
                  <a:pt x="120000" y="117600"/>
                </a:cubicBezTo>
              </a:path>
            </a:pathLst>
          </a:custGeom>
          <a:noFill/>
          <a:ln w="19080">
            <a:solidFill>
              <a:srgbClr val="cc33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59" name="CustomShape 11"/>
          <p:cNvSpPr/>
          <p:nvPr/>
        </p:nvSpPr>
        <p:spPr>
          <a:xfrm rot="10800000">
            <a:off x="5067360" y="5211720"/>
            <a:ext cx="1080" cy="1141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9080">
            <a:solidFill>
              <a:srgbClr val="cc3300"/>
            </a:solidFill>
            <a:round/>
            <a:tailEnd len="lg" type="triangle" w="lg"/>
          </a:ln>
        </p:spPr>
        <p:style>
          <a:lnRef idx="0"/>
          <a:fillRef idx="0"/>
          <a:effectRef idx="0"/>
          <a:fontRef idx="minor"/>
        </p:style>
      </p:sp>
      <p:sp>
        <p:nvSpPr>
          <p:cNvPr id="660" name="CustomShape 12"/>
          <p:cNvSpPr/>
          <p:nvPr/>
        </p:nvSpPr>
        <p:spPr>
          <a:xfrm>
            <a:off x="4694400" y="5249880"/>
            <a:ext cx="504360" cy="74160"/>
          </a:xfrm>
          <a:prstGeom prst="ellipse">
            <a:avLst/>
          </a:prstGeom>
          <a:solidFill>
            <a:schemeClr val="dk1"/>
          </a:solidFill>
          <a:ln w="9360">
            <a:solidFill>
              <a:schemeClr val="lt1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61" name="CustomShape 13"/>
          <p:cNvSpPr/>
          <p:nvPr/>
        </p:nvSpPr>
        <p:spPr>
          <a:xfrm>
            <a:off x="4881600" y="3887640"/>
            <a:ext cx="713880" cy="474480"/>
          </a:xfrm>
          <a:custGeom>
            <a:avLst/>
            <a:gdLst/>
            <a:ahLst/>
            <a:rect l="l" t="t" r="r" b="b"/>
            <a:pathLst>
              <a:path w="120000" h="120000">
                <a:moveTo>
                  <a:pt x="0" y="0"/>
                </a:moveTo>
                <a:cubicBezTo>
                  <a:pt x="0" y="2000"/>
                  <a:pt x="0" y="27200"/>
                  <a:pt x="3200" y="36000"/>
                </a:cubicBezTo>
                <a:cubicBezTo>
                  <a:pt x="15466" y="68800"/>
                  <a:pt x="34933" y="89200"/>
                  <a:pt x="59200" y="98400"/>
                </a:cubicBezTo>
                <a:cubicBezTo>
                  <a:pt x="69600" y="102400"/>
                  <a:pt x="79466" y="107600"/>
                  <a:pt x="89600" y="112800"/>
                </a:cubicBezTo>
                <a:cubicBezTo>
                  <a:pt x="92800" y="114400"/>
                  <a:pt x="96000" y="114000"/>
                  <a:pt x="99200" y="115200"/>
                </a:cubicBezTo>
                <a:cubicBezTo>
                  <a:pt x="102400" y="116400"/>
                  <a:pt x="108800" y="120000"/>
                  <a:pt x="108800" y="120000"/>
                </a:cubicBezTo>
                <a:cubicBezTo>
                  <a:pt x="112533" y="119200"/>
                  <a:pt x="120000" y="117600"/>
                  <a:pt x="120000" y="117600"/>
                </a:cubicBezTo>
              </a:path>
            </a:pathLst>
          </a:custGeom>
          <a:noFill/>
          <a:ln w="19080">
            <a:solidFill>
              <a:srgbClr val="cc33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62" name="CustomShape 14"/>
          <p:cNvSpPr/>
          <p:nvPr/>
        </p:nvSpPr>
        <p:spPr>
          <a:xfrm rot="10800000">
            <a:off x="4883040" y="3971880"/>
            <a:ext cx="1080" cy="1141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9080">
            <a:solidFill>
              <a:srgbClr val="cc3300"/>
            </a:solidFill>
            <a:round/>
            <a:tailEnd len="lg" type="triangle" w="lg"/>
          </a:ln>
        </p:spPr>
        <p:style>
          <a:lnRef idx="0"/>
          <a:fillRef idx="0"/>
          <a:effectRef idx="0"/>
          <a:fontRef idx="minor"/>
        </p:style>
      </p:sp>
      <p:sp>
        <p:nvSpPr>
          <p:cNvPr id="663" name="CustomShape 15"/>
          <p:cNvSpPr/>
          <p:nvPr/>
        </p:nvSpPr>
        <p:spPr>
          <a:xfrm>
            <a:off x="4595760" y="3929040"/>
            <a:ext cx="504360" cy="74160"/>
          </a:xfrm>
          <a:prstGeom prst="ellipse">
            <a:avLst/>
          </a:prstGeom>
          <a:solidFill>
            <a:schemeClr val="dk1"/>
          </a:solidFill>
          <a:ln w="9360">
            <a:solidFill>
              <a:schemeClr val="lt1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64" name="CustomShape 16"/>
          <p:cNvSpPr/>
          <p:nvPr/>
        </p:nvSpPr>
        <p:spPr>
          <a:xfrm>
            <a:off x="5095800" y="2816280"/>
            <a:ext cx="609120" cy="474480"/>
          </a:xfrm>
          <a:custGeom>
            <a:avLst/>
            <a:gdLst/>
            <a:ahLst/>
            <a:rect l="l" t="t" r="r" b="b"/>
            <a:pathLst>
              <a:path w="120000" h="120000">
                <a:moveTo>
                  <a:pt x="0" y="0"/>
                </a:moveTo>
                <a:cubicBezTo>
                  <a:pt x="0" y="2000"/>
                  <a:pt x="0" y="27200"/>
                  <a:pt x="3200" y="36000"/>
                </a:cubicBezTo>
                <a:cubicBezTo>
                  <a:pt x="15466" y="68800"/>
                  <a:pt x="34933" y="89200"/>
                  <a:pt x="59200" y="98400"/>
                </a:cubicBezTo>
                <a:cubicBezTo>
                  <a:pt x="69600" y="102400"/>
                  <a:pt x="79466" y="107600"/>
                  <a:pt x="89600" y="112800"/>
                </a:cubicBezTo>
                <a:cubicBezTo>
                  <a:pt x="92800" y="114400"/>
                  <a:pt x="96000" y="114000"/>
                  <a:pt x="99200" y="115200"/>
                </a:cubicBezTo>
                <a:cubicBezTo>
                  <a:pt x="102400" y="116400"/>
                  <a:pt x="108800" y="120000"/>
                  <a:pt x="108800" y="120000"/>
                </a:cubicBezTo>
                <a:cubicBezTo>
                  <a:pt x="112533" y="119200"/>
                  <a:pt x="120000" y="117600"/>
                  <a:pt x="120000" y="117600"/>
                </a:cubicBezTo>
              </a:path>
            </a:pathLst>
          </a:custGeom>
          <a:noFill/>
          <a:ln w="19080">
            <a:solidFill>
              <a:srgbClr val="cc33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65" name="CustomShape 17"/>
          <p:cNvSpPr/>
          <p:nvPr/>
        </p:nvSpPr>
        <p:spPr>
          <a:xfrm rot="10800000">
            <a:off x="5097240" y="2900520"/>
            <a:ext cx="1080" cy="1141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9080">
            <a:solidFill>
              <a:srgbClr val="cc3300"/>
            </a:solidFill>
            <a:round/>
            <a:tailEnd len="lg" type="triangle" w="lg"/>
          </a:ln>
        </p:spPr>
        <p:style>
          <a:lnRef idx="0"/>
          <a:fillRef idx="0"/>
          <a:effectRef idx="0"/>
          <a:fontRef idx="minor"/>
        </p:style>
      </p:sp>
      <p:sp>
        <p:nvSpPr>
          <p:cNvPr id="666" name="CustomShape 18"/>
          <p:cNvSpPr/>
          <p:nvPr/>
        </p:nvSpPr>
        <p:spPr>
          <a:xfrm>
            <a:off x="4738680" y="3071880"/>
            <a:ext cx="504360" cy="74160"/>
          </a:xfrm>
          <a:prstGeom prst="ellipse">
            <a:avLst/>
          </a:prstGeom>
          <a:solidFill>
            <a:schemeClr val="dk1"/>
          </a:solidFill>
          <a:ln w="9360">
            <a:solidFill>
              <a:schemeClr val="lt1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67" name="CustomShape 19"/>
          <p:cNvSpPr/>
          <p:nvPr/>
        </p:nvSpPr>
        <p:spPr>
          <a:xfrm>
            <a:off x="5095800" y="1673280"/>
            <a:ext cx="713880" cy="474480"/>
          </a:xfrm>
          <a:custGeom>
            <a:avLst/>
            <a:gdLst/>
            <a:ahLst/>
            <a:rect l="l" t="t" r="r" b="b"/>
            <a:pathLst>
              <a:path w="120000" h="120000">
                <a:moveTo>
                  <a:pt x="0" y="0"/>
                </a:moveTo>
                <a:cubicBezTo>
                  <a:pt x="0" y="2000"/>
                  <a:pt x="0" y="27200"/>
                  <a:pt x="3200" y="36000"/>
                </a:cubicBezTo>
                <a:cubicBezTo>
                  <a:pt x="15466" y="68800"/>
                  <a:pt x="34933" y="89200"/>
                  <a:pt x="59200" y="98400"/>
                </a:cubicBezTo>
                <a:cubicBezTo>
                  <a:pt x="69600" y="102400"/>
                  <a:pt x="79466" y="107600"/>
                  <a:pt x="89600" y="112800"/>
                </a:cubicBezTo>
                <a:cubicBezTo>
                  <a:pt x="92800" y="114400"/>
                  <a:pt x="96000" y="114000"/>
                  <a:pt x="99200" y="115200"/>
                </a:cubicBezTo>
                <a:cubicBezTo>
                  <a:pt x="102400" y="116400"/>
                  <a:pt x="108800" y="120000"/>
                  <a:pt x="108800" y="120000"/>
                </a:cubicBezTo>
                <a:cubicBezTo>
                  <a:pt x="112533" y="119200"/>
                  <a:pt x="120000" y="117600"/>
                  <a:pt x="120000" y="117600"/>
                </a:cubicBezTo>
              </a:path>
            </a:pathLst>
          </a:custGeom>
          <a:noFill/>
          <a:ln w="19080">
            <a:solidFill>
              <a:srgbClr val="cc33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68" name="CustomShape 20"/>
          <p:cNvSpPr/>
          <p:nvPr/>
        </p:nvSpPr>
        <p:spPr>
          <a:xfrm rot="10800000">
            <a:off x="5097600" y="1757520"/>
            <a:ext cx="1080" cy="1141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9080">
            <a:solidFill>
              <a:srgbClr val="cc3300"/>
            </a:solidFill>
            <a:round/>
            <a:tailEnd len="lg" type="triangle" w="lg"/>
          </a:ln>
        </p:spPr>
        <p:style>
          <a:lnRef idx="0"/>
          <a:fillRef idx="0"/>
          <a:effectRef idx="0"/>
          <a:fontRef idx="minor"/>
        </p:style>
      </p:sp>
      <p:sp>
        <p:nvSpPr>
          <p:cNvPr id="669" name="CustomShape 21"/>
          <p:cNvSpPr/>
          <p:nvPr/>
        </p:nvSpPr>
        <p:spPr>
          <a:xfrm>
            <a:off x="4667400" y="1785960"/>
            <a:ext cx="504360" cy="74160"/>
          </a:xfrm>
          <a:prstGeom prst="ellipse">
            <a:avLst/>
          </a:prstGeom>
          <a:solidFill>
            <a:schemeClr val="dk1"/>
          </a:solidFill>
          <a:ln w="9360">
            <a:solidFill>
              <a:schemeClr val="lt1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70" name="CustomShape 22"/>
          <p:cNvSpPr/>
          <p:nvPr/>
        </p:nvSpPr>
        <p:spPr>
          <a:xfrm>
            <a:off x="5757840" y="3916440"/>
            <a:ext cx="3157200" cy="655200"/>
          </a:xfrm>
          <a:prstGeom prst="roundRect">
            <a:avLst>
              <a:gd name="adj" fmla="val 16667"/>
            </a:avLst>
          </a:prstGeom>
          <a:solidFill>
            <a:schemeClr val="dk1"/>
          </a:solidFill>
          <a:ln w="19080">
            <a:solidFill>
              <a:srgbClr val="cc33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71" name="CustomShape 23"/>
          <p:cNvSpPr/>
          <p:nvPr/>
        </p:nvSpPr>
        <p:spPr>
          <a:xfrm>
            <a:off x="5846760" y="3949560"/>
            <a:ext cx="3068280" cy="523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>
              <a:lnSpc>
                <a:spcPct val="100000"/>
              </a:lnSpc>
            </a:pPr>
            <a:r>
              <a:rPr b="0" lang="pl-PL" sz="1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W chloroplaście znajduje się chlorofil niezbędny do fotosyntezy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72" name="CustomShape 24"/>
          <p:cNvSpPr/>
          <p:nvPr/>
        </p:nvSpPr>
        <p:spPr>
          <a:xfrm>
            <a:off x="5738760" y="2928960"/>
            <a:ext cx="3328560" cy="576000"/>
          </a:xfrm>
          <a:prstGeom prst="roundRect">
            <a:avLst>
              <a:gd name="adj" fmla="val 16667"/>
            </a:avLst>
          </a:prstGeom>
          <a:solidFill>
            <a:schemeClr val="dk1"/>
          </a:solidFill>
          <a:ln w="19080">
            <a:solidFill>
              <a:srgbClr val="cc33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73" name="CustomShape 25"/>
          <p:cNvSpPr/>
          <p:nvPr/>
        </p:nvSpPr>
        <p:spPr>
          <a:xfrm>
            <a:off x="5881680" y="3071880"/>
            <a:ext cx="3234960" cy="307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>
              <a:lnSpc>
                <a:spcPct val="100000"/>
              </a:lnSpc>
            </a:pPr>
            <a:r>
              <a:rPr b="0" lang="pl-PL" sz="1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Fotosynteza odbywa się w chloroplaście  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74" name="CustomShape 26"/>
          <p:cNvSpPr/>
          <p:nvPr/>
        </p:nvSpPr>
        <p:spPr>
          <a:xfrm>
            <a:off x="5810400" y="1500120"/>
            <a:ext cx="2819160" cy="761760"/>
          </a:xfrm>
          <a:prstGeom prst="roundRect">
            <a:avLst>
              <a:gd name="adj" fmla="val 16667"/>
            </a:avLst>
          </a:prstGeom>
          <a:solidFill>
            <a:schemeClr val="dk1"/>
          </a:solidFill>
          <a:ln w="19080">
            <a:solidFill>
              <a:srgbClr val="cc33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75" name="CustomShape 27"/>
          <p:cNvSpPr/>
          <p:nvPr/>
        </p:nvSpPr>
        <p:spPr>
          <a:xfrm>
            <a:off x="5867280" y="1447920"/>
            <a:ext cx="2676240" cy="729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>
              <a:lnSpc>
                <a:spcPct val="100000"/>
              </a:lnSpc>
            </a:pP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pl-PL" sz="1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W wyniku fotosyntezy powstaje tlen i związki organiczne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76" name="CustomShape 28"/>
          <p:cNvSpPr/>
          <p:nvPr/>
        </p:nvSpPr>
        <p:spPr>
          <a:xfrm>
            <a:off x="5773680" y="5181480"/>
            <a:ext cx="3141360" cy="856800"/>
          </a:xfrm>
          <a:prstGeom prst="roundRect">
            <a:avLst>
              <a:gd name="adj" fmla="val 16667"/>
            </a:avLst>
          </a:prstGeom>
          <a:solidFill>
            <a:schemeClr val="dk1"/>
          </a:solidFill>
          <a:ln w="19080">
            <a:solidFill>
              <a:srgbClr val="cc33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anchor="ctr"/>
          <a:p>
            <a:pPr>
              <a:lnSpc>
                <a:spcPct val="100000"/>
              </a:lnSpc>
            </a:pPr>
            <a:r>
              <a:rPr b="0" lang="pl-PL" sz="1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CO2, woda i energia słoneczne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pl-PL" sz="1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 </a:t>
            </a:r>
            <a:r>
              <a:rPr b="0" lang="pl-PL" sz="1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są niezbędne do procesu fotosyntezy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77" name="CustomShape 29"/>
          <p:cNvSpPr/>
          <p:nvPr/>
        </p:nvSpPr>
        <p:spPr>
          <a:xfrm>
            <a:off x="4943880" y="6559560"/>
            <a:ext cx="3312000" cy="272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pl-PL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© TOC dla Edukacji, Maciej Winiarek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594" dur="indefinite" restart="never" nodeType="tmRoot">
          <p:childTnLst>
            <p:seq>
              <p:cTn id="595" dur="indefinite" nodeType="mainSeq">
                <p:childTnLst>
                  <p:par>
                    <p:cTn id="596" fill="hold">
                      <p:stCondLst>
                        <p:cond delay="indefinite"/>
                      </p:stCondLst>
                      <p:childTnLst>
                        <p:par>
                          <p:cTn id="597" fill="hold">
                            <p:stCondLst>
                              <p:cond delay="0"/>
                            </p:stCondLst>
                            <p:childTnLst>
                              <p:par>
                                <p:cTn id="598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600" dur="1000"/>
                                        <p:tgtEl>
                                          <p:spTgt spid="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1" fill="hold">
                      <p:stCondLst>
                        <p:cond delay="indefinite"/>
                      </p:stCondLst>
                      <p:childTnLst>
                        <p:par>
                          <p:cTn id="602" fill="hold">
                            <p:stCondLst>
                              <p:cond delay="0"/>
                            </p:stCondLst>
                            <p:childTnLst>
                              <p:par>
                                <p:cTn id="603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605" dur="1000"/>
                                        <p:tgtEl>
                                          <p:spTgt spid="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6" fill="hold">
                      <p:stCondLst>
                        <p:cond delay="indefinite"/>
                      </p:stCondLst>
                      <p:childTnLst>
                        <p:par>
                          <p:cTn id="607" fill="hold">
                            <p:stCondLst>
                              <p:cond delay="0"/>
                            </p:stCondLst>
                            <p:childTnLst>
                              <p:par>
                                <p:cTn id="608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610" dur="1000"/>
                                        <p:tgtEl>
                                          <p:spTgt spid="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1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613" dur="1000"/>
                                        <p:tgtEl>
                                          <p:spTgt spid="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4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616" dur="1000"/>
                                        <p:tgtEl>
                                          <p:spTgt spid="-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7" fill="hold">
                      <p:stCondLst>
                        <p:cond delay="indefinite"/>
                      </p:stCondLst>
                      <p:childTnLst>
                        <p:par>
                          <p:cTn id="618" fill="hold">
                            <p:stCondLst>
                              <p:cond delay="0"/>
                            </p:stCondLst>
                            <p:childTnLst>
                              <p:par>
                                <p:cTn id="619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621" dur="1000"/>
                                        <p:tgtEl>
                                          <p:spTgt spid="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2" fill="hold">
                      <p:stCondLst>
                        <p:cond delay="indefinite"/>
                      </p:stCondLst>
                      <p:childTnLst>
                        <p:par>
                          <p:cTn id="623" fill="hold">
                            <p:stCondLst>
                              <p:cond delay="0"/>
                            </p:stCondLst>
                            <p:childTnLst>
                              <p:par>
                                <p:cTn id="624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626" dur="1000"/>
                                        <p:tgtEl>
                                          <p:spTgt spid="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7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629" dur="1000"/>
                                        <p:tgtEl>
                                          <p:spTgt spid="-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0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632" dur="1000"/>
                                        <p:tgtEl>
                                          <p:spTgt spid="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3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635" dur="1000"/>
                                        <p:tgtEl>
                                          <p:spTgt spid="-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6" fill="hold">
                      <p:stCondLst>
                        <p:cond delay="indefinite"/>
                      </p:stCondLst>
                      <p:childTnLst>
                        <p:par>
                          <p:cTn id="637" fill="hold">
                            <p:stCondLst>
                              <p:cond delay="0"/>
                            </p:stCondLst>
                            <p:childTnLst>
                              <p:par>
                                <p:cTn id="638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640" dur="1000"/>
                                        <p:tgtEl>
                                          <p:spTgt spid="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1" fill="hold">
                      <p:stCondLst>
                        <p:cond delay="indefinite"/>
                      </p:stCondLst>
                      <p:childTnLst>
                        <p:par>
                          <p:cTn id="642" fill="hold">
                            <p:stCondLst>
                              <p:cond delay="0"/>
                            </p:stCondLst>
                            <p:childTnLst>
                              <p:par>
                                <p:cTn id="643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645" dur="1000"/>
                                        <p:tgtEl>
                                          <p:spTgt spid="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6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648" dur="1000"/>
                                        <p:tgtEl>
                                          <p:spTgt spid="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9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651" dur="1000"/>
                                        <p:tgtEl>
                                          <p:spTgt spid="-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2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654" dur="1000"/>
                                        <p:tgtEl>
                                          <p:spTgt spid="-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5" fill="hold">
                      <p:stCondLst>
                        <p:cond delay="indefinite"/>
                      </p:stCondLst>
                      <p:childTnLst>
                        <p:par>
                          <p:cTn id="656" fill="hold">
                            <p:stCondLst>
                              <p:cond delay="0"/>
                            </p:stCondLst>
                            <p:childTnLst>
                              <p:par>
                                <p:cTn id="657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659" dur="1000"/>
                                        <p:tgtEl>
                                          <p:spTgt spid="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0" fill="hold">
                      <p:stCondLst>
                        <p:cond delay="indefinite"/>
                      </p:stCondLst>
                      <p:childTnLst>
                        <p:par>
                          <p:cTn id="661" fill="hold">
                            <p:stCondLst>
                              <p:cond delay="0"/>
                            </p:stCondLst>
                            <p:childTnLst>
                              <p:par>
                                <p:cTn id="662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664" dur="1000"/>
                                        <p:tgtEl>
                                          <p:spTgt spid="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5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667" dur="1000"/>
                                        <p:tgtEl>
                                          <p:spTgt spid="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8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670" dur="1000"/>
                                        <p:tgtEl>
                                          <p:spTgt spid="-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1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673" dur="1000"/>
                                        <p:tgtEl>
                                          <p:spTgt spid="-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4" fill="hold">
                      <p:stCondLst>
                        <p:cond delay="indefinite"/>
                      </p:stCondLst>
                      <p:childTnLst>
                        <p:par>
                          <p:cTn id="675" fill="hold">
                            <p:stCondLst>
                              <p:cond delay="0"/>
                            </p:stCondLst>
                            <p:childTnLst>
                              <p:par>
                                <p:cTn id="676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678" dur="1000"/>
                                        <p:tgtEl>
                                          <p:spTgt spid="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TextShape 1"/>
          <p:cNvSpPr txBox="1"/>
          <p:nvPr/>
        </p:nvSpPr>
        <p:spPr>
          <a:xfrm>
            <a:off x="2133720" y="6356520"/>
            <a:ext cx="289512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>
              <a:lnSpc>
                <a:spcPct val="100000"/>
              </a:lnSpc>
            </a:pPr>
            <a:r>
              <a:rPr b="0" lang="pl-PL" sz="1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 Narrow"/>
                <a:ea typeface="Arial Narrow"/>
              </a:rPr>
              <a:t>© KATHY SUERKEN AND TOC FOR EDUCATION, INC. 2009, 2011</a:t>
            </a:r>
            <a:endParaRPr b="0" lang="pl-PL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pic>
        <p:nvPicPr>
          <p:cNvPr id="679" name="Shape 935" descr=""/>
          <p:cNvPicPr/>
          <p:nvPr/>
        </p:nvPicPr>
        <p:blipFill>
          <a:blip r:embed="rId1"/>
          <a:stretch/>
        </p:blipFill>
        <p:spPr>
          <a:xfrm>
            <a:off x="2791440" y="0"/>
            <a:ext cx="6400440" cy="6857640"/>
          </a:xfrm>
          <a:prstGeom prst="rect">
            <a:avLst/>
          </a:prstGeom>
          <a:ln>
            <a:noFill/>
          </a:ln>
        </p:spPr>
      </p:pic>
      <p:sp>
        <p:nvSpPr>
          <p:cNvPr id="680" name="CustomShape 2"/>
          <p:cNvSpPr/>
          <p:nvPr/>
        </p:nvSpPr>
        <p:spPr>
          <a:xfrm>
            <a:off x="4943880" y="6559560"/>
            <a:ext cx="3312000" cy="272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pl-PL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© TOC dla Edukacji, Maciej Winiarek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TextShape 1"/>
          <p:cNvSpPr txBox="1"/>
          <p:nvPr/>
        </p:nvSpPr>
        <p:spPr>
          <a:xfrm>
            <a:off x="959040" y="3679920"/>
            <a:ext cx="9846000" cy="239328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 algn="ctr">
              <a:lnSpc>
                <a:spcPct val="150000"/>
              </a:lnSpc>
            </a:pPr>
            <a:r>
              <a:rPr b="0" lang="pl-PL" sz="3600" spc="-1" strike="noStrike" cap="all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Nauczyciel jak moderator, uczniowie odpowiedzialni za proces uczenia się</a:t>
            </a:r>
            <a:endParaRPr b="0" lang="pl-PL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0" name="TextShape 2"/>
          <p:cNvSpPr txBox="1"/>
          <p:nvPr/>
        </p:nvSpPr>
        <p:spPr>
          <a:xfrm>
            <a:off x="524160" y="453240"/>
            <a:ext cx="10782720" cy="250884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ctr">
              <a:lnSpc>
                <a:spcPct val="150000"/>
              </a:lnSpc>
            </a:pPr>
            <a:r>
              <a:rPr b="0" lang="en-US" sz="4400" spc="-1" strike="noStrike" cap="all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ROZWIĄZANIEM JEST STOSOWANIE </a:t>
            </a:r>
            <a:r>
              <a:rPr b="0" lang="en-US" sz="4400" spc="-1" strike="noStrike" cap="all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
</a:t>
            </a:r>
            <a:r>
              <a:rPr b="0" lang="en-US" sz="4400" spc="-1" strike="noStrike" cap="all">
                <a:solidFill>
                  <a:srgbClr val="0070c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MYŚLENIA KRYTYCZNEGO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</p:txBody>
      </p:sp>
      <p:sp>
        <p:nvSpPr>
          <p:cNvPr id="321" name="CustomShape 3"/>
          <p:cNvSpPr/>
          <p:nvPr/>
        </p:nvSpPr>
        <p:spPr>
          <a:xfrm>
            <a:off x="4943880" y="6453360"/>
            <a:ext cx="3312000" cy="272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pl-PL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© TOC dla Edukacji, Maciej Winiarek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61" dur="indefinite" restart="never" nodeType="tmRoot">
          <p:childTnLst>
            <p:seq>
              <p:cTn id="62" dur="indefinite" nodeType="mainSeq">
                <p:childTnLst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67" dur="5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nodeType="click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>
                                            <p:txEl>
                                              <p:pRg st="0" end="7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2" dur="500" fill="hold"/>
                                        <p:tgtEl>
                                          <p:spTgt spid="319">
                                            <p:txEl>
                                              <p:pRg st="0" end="73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avLst>
                                        <p:tav tm="0">
                                          <p:val/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73" dur="500" fill="hold"/>
                                        <p:tgtEl>
                                          <p:spTgt spid="319">
                                            <p:txEl>
                                              <p:pRg st="0" end="73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avLst>
                                        <p:tav tm="0">
                                          <p:val/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74" dur="500"/>
                                        <p:tgtEl>
                                          <p:spTgt spid="319">
                                            <p:txEl>
                                              <p:pRg st="0" end="7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TextShape 1"/>
          <p:cNvSpPr txBox="1"/>
          <p:nvPr/>
        </p:nvSpPr>
        <p:spPr>
          <a:xfrm>
            <a:off x="2133720" y="6356520"/>
            <a:ext cx="289512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>
              <a:lnSpc>
                <a:spcPct val="100000"/>
              </a:lnSpc>
            </a:pPr>
            <a:r>
              <a:rPr b="0" lang="pl-PL" sz="1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 Narrow"/>
                <a:ea typeface="Arial Narrow"/>
              </a:rPr>
              <a:t>© KATHY SUERKEN AND TOC FOR EDUCATION, INC. 2009, 2011</a:t>
            </a:r>
            <a:endParaRPr b="0" lang="pl-PL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pic>
        <p:nvPicPr>
          <p:cNvPr id="682" name="Shape 947" descr=""/>
          <p:cNvPicPr/>
          <p:nvPr/>
        </p:nvPicPr>
        <p:blipFill>
          <a:blip r:embed="rId1"/>
          <a:srcRect l="0" t="3783" r="3450" b="14018"/>
          <a:stretch/>
        </p:blipFill>
        <p:spPr>
          <a:xfrm>
            <a:off x="2777040" y="59400"/>
            <a:ext cx="6556320" cy="6706440"/>
          </a:xfrm>
          <a:prstGeom prst="rect">
            <a:avLst/>
          </a:prstGeom>
          <a:ln>
            <a:noFill/>
          </a:ln>
        </p:spPr>
      </p:pic>
      <p:sp>
        <p:nvSpPr>
          <p:cNvPr id="683" name="CustomShape 2"/>
          <p:cNvSpPr/>
          <p:nvPr/>
        </p:nvSpPr>
        <p:spPr>
          <a:xfrm>
            <a:off x="4943880" y="6559560"/>
            <a:ext cx="3312000" cy="272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pl-PL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© TOC dla Edukacji, Maciej Winiarek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4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TextShape 1"/>
          <p:cNvSpPr txBox="1"/>
          <p:nvPr/>
        </p:nvSpPr>
        <p:spPr>
          <a:xfrm>
            <a:off x="2133720" y="6356520"/>
            <a:ext cx="289512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>
              <a:lnSpc>
                <a:spcPct val="100000"/>
              </a:lnSpc>
            </a:pPr>
            <a:r>
              <a:rPr b="0" lang="pl-PL" sz="1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 Narrow"/>
                <a:ea typeface="Arial Narrow"/>
              </a:rPr>
              <a:t>© KATHY SUERKEN AND TOC FOR EDUCATION, INC. 2009, 2011</a:t>
            </a:r>
            <a:endParaRPr b="0" lang="pl-PL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pic>
        <p:nvPicPr>
          <p:cNvPr id="685" name="Shape 959" descr=""/>
          <p:cNvPicPr/>
          <p:nvPr/>
        </p:nvPicPr>
        <p:blipFill>
          <a:blip r:embed="rId1"/>
          <a:stretch/>
        </p:blipFill>
        <p:spPr>
          <a:xfrm>
            <a:off x="1828800" y="228600"/>
            <a:ext cx="8637120" cy="6476760"/>
          </a:xfrm>
          <a:prstGeom prst="rect">
            <a:avLst/>
          </a:prstGeom>
          <a:ln>
            <a:noFill/>
          </a:ln>
        </p:spPr>
      </p:pic>
      <p:sp>
        <p:nvSpPr>
          <p:cNvPr id="686" name="CustomShape 2"/>
          <p:cNvSpPr/>
          <p:nvPr/>
        </p:nvSpPr>
        <p:spPr>
          <a:xfrm>
            <a:off x="4943880" y="6559560"/>
            <a:ext cx="3312000" cy="272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pl-PL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© TOC dla Edukacji, Maciej Winiarek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4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7" name="Shape 964" descr=""/>
          <p:cNvPicPr/>
          <p:nvPr/>
        </p:nvPicPr>
        <p:blipFill>
          <a:blip r:embed="rId1"/>
          <a:stretch/>
        </p:blipFill>
        <p:spPr>
          <a:xfrm>
            <a:off x="1775520" y="188640"/>
            <a:ext cx="3650400" cy="6536880"/>
          </a:xfrm>
          <a:prstGeom prst="rect">
            <a:avLst/>
          </a:prstGeom>
          <a:ln>
            <a:noFill/>
          </a:ln>
        </p:spPr>
      </p:pic>
      <p:pic>
        <p:nvPicPr>
          <p:cNvPr id="688" name="Shape 965" descr=""/>
          <p:cNvPicPr/>
          <p:nvPr/>
        </p:nvPicPr>
        <p:blipFill>
          <a:blip r:embed="rId2"/>
          <a:srcRect l="0" t="9137" r="0" b="10318"/>
          <a:stretch/>
        </p:blipFill>
        <p:spPr>
          <a:xfrm>
            <a:off x="5742000" y="87840"/>
            <a:ext cx="4602240" cy="6638040"/>
          </a:xfrm>
          <a:prstGeom prst="rect">
            <a:avLst/>
          </a:prstGeom>
          <a:ln>
            <a:noFill/>
          </a:ln>
        </p:spPr>
      </p:pic>
      <p:sp>
        <p:nvSpPr>
          <p:cNvPr id="689" name="CustomShape 1"/>
          <p:cNvSpPr/>
          <p:nvPr/>
        </p:nvSpPr>
        <p:spPr>
          <a:xfrm>
            <a:off x="4943880" y="6559560"/>
            <a:ext cx="3312000" cy="272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pl-PL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© TOC dla Edukacji, Maciej Winiarek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4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0" name="Obraz 2" descr=""/>
          <p:cNvPicPr/>
          <p:nvPr/>
        </p:nvPicPr>
        <p:blipFill>
          <a:blip r:embed="rId1"/>
          <a:stretch/>
        </p:blipFill>
        <p:spPr>
          <a:xfrm>
            <a:off x="952560" y="0"/>
            <a:ext cx="10286640" cy="6857640"/>
          </a:xfrm>
          <a:prstGeom prst="rect">
            <a:avLst/>
          </a:prstGeom>
          <a:ln>
            <a:noFill/>
          </a:ln>
        </p:spPr>
      </p:pic>
      <p:sp>
        <p:nvSpPr>
          <p:cNvPr id="691" name="CustomShape 1"/>
          <p:cNvSpPr/>
          <p:nvPr/>
        </p:nvSpPr>
        <p:spPr>
          <a:xfrm>
            <a:off x="4943880" y="6559560"/>
            <a:ext cx="3312000" cy="272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pl-PL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© TOC dla Edukacji, Maciej Winiarek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4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2" name="Obraz 1" descr=""/>
          <p:cNvPicPr/>
          <p:nvPr/>
        </p:nvPicPr>
        <p:blipFill>
          <a:blip r:embed="rId1"/>
          <a:stretch/>
        </p:blipFill>
        <p:spPr>
          <a:xfrm>
            <a:off x="1526040" y="0"/>
            <a:ext cx="9139680" cy="6857640"/>
          </a:xfrm>
          <a:prstGeom prst="rect">
            <a:avLst/>
          </a:prstGeom>
          <a:ln>
            <a:noFill/>
          </a:ln>
        </p:spPr>
      </p:pic>
      <p:sp>
        <p:nvSpPr>
          <p:cNvPr id="693" name="CustomShape 1"/>
          <p:cNvSpPr/>
          <p:nvPr/>
        </p:nvSpPr>
        <p:spPr>
          <a:xfrm>
            <a:off x="4943880" y="6559560"/>
            <a:ext cx="3312000" cy="272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pl-PL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© TOC dla Edukacji, Maciej Winiarek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4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4" name="Obraz 1" descr=""/>
          <p:cNvPicPr/>
          <p:nvPr/>
        </p:nvPicPr>
        <p:blipFill>
          <a:blip r:embed="rId1"/>
          <a:stretch/>
        </p:blipFill>
        <p:spPr>
          <a:xfrm>
            <a:off x="1526040" y="0"/>
            <a:ext cx="9139680" cy="6857640"/>
          </a:xfrm>
          <a:prstGeom prst="rect">
            <a:avLst/>
          </a:prstGeom>
          <a:ln>
            <a:noFill/>
          </a:ln>
        </p:spPr>
      </p:pic>
      <p:sp>
        <p:nvSpPr>
          <p:cNvPr id="695" name="CustomShape 1"/>
          <p:cNvSpPr/>
          <p:nvPr/>
        </p:nvSpPr>
        <p:spPr>
          <a:xfrm>
            <a:off x="4943880" y="6559560"/>
            <a:ext cx="3312000" cy="272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pl-PL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© TOC dla Edukacji, Maciej Winiarek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4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" name="Obraz 3" descr=""/>
          <p:cNvPicPr/>
          <p:nvPr/>
        </p:nvPicPr>
        <p:blipFill>
          <a:blip r:embed="rId1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ln>
            <a:noFill/>
          </a:ln>
        </p:spPr>
      </p:pic>
      <p:sp>
        <p:nvSpPr>
          <p:cNvPr id="697" name="CustomShape 1"/>
          <p:cNvSpPr/>
          <p:nvPr/>
        </p:nvSpPr>
        <p:spPr>
          <a:xfrm>
            <a:off x="4943880" y="6559560"/>
            <a:ext cx="3312000" cy="272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pl-PL" sz="1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© TOC dla Edukacji, Maciej Winiarek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4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8" name="Obraz 1" descr=""/>
          <p:cNvPicPr/>
          <p:nvPr/>
        </p:nvPicPr>
        <p:blipFill>
          <a:blip r:embed="rId1"/>
          <a:stretch/>
        </p:blipFill>
        <p:spPr>
          <a:xfrm>
            <a:off x="1523880" y="0"/>
            <a:ext cx="9143640" cy="6857640"/>
          </a:xfrm>
          <a:prstGeom prst="rect">
            <a:avLst/>
          </a:prstGeom>
          <a:ln>
            <a:noFill/>
          </a:ln>
        </p:spPr>
      </p:pic>
      <p:sp>
        <p:nvSpPr>
          <p:cNvPr id="699" name="CustomShape 1"/>
          <p:cNvSpPr/>
          <p:nvPr/>
        </p:nvSpPr>
        <p:spPr>
          <a:xfrm>
            <a:off x="4943880" y="6559560"/>
            <a:ext cx="3312000" cy="272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pl-PL" sz="1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© TOC dla Edukacji, Maciej Winiarek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4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0" name="Picture 2" descr=""/>
          <p:cNvPicPr/>
          <p:nvPr/>
        </p:nvPicPr>
        <p:blipFill>
          <a:blip r:embed="rId1"/>
          <a:stretch/>
        </p:blipFill>
        <p:spPr>
          <a:xfrm>
            <a:off x="2639520" y="116640"/>
            <a:ext cx="7416360" cy="6696360"/>
          </a:xfrm>
          <a:prstGeom prst="rect">
            <a:avLst/>
          </a:prstGeom>
          <a:ln>
            <a:noFill/>
          </a:ln>
        </p:spPr>
      </p:pic>
      <p:sp>
        <p:nvSpPr>
          <p:cNvPr id="701" name="CustomShape 1"/>
          <p:cNvSpPr/>
          <p:nvPr/>
        </p:nvSpPr>
        <p:spPr>
          <a:xfrm>
            <a:off x="4943880" y="6559560"/>
            <a:ext cx="3312000" cy="272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pl-PL" sz="1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© TOC dla Edukacji, Maciej Winiarek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4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2" name="Picture 2" descr=""/>
          <p:cNvPicPr/>
          <p:nvPr/>
        </p:nvPicPr>
        <p:blipFill>
          <a:blip r:embed="rId1"/>
          <a:stretch/>
        </p:blipFill>
        <p:spPr>
          <a:xfrm>
            <a:off x="1542960" y="490680"/>
            <a:ext cx="9105480" cy="5876640"/>
          </a:xfrm>
          <a:prstGeom prst="rect">
            <a:avLst/>
          </a:prstGeom>
          <a:ln>
            <a:noFill/>
          </a:ln>
        </p:spPr>
      </p:pic>
      <p:sp>
        <p:nvSpPr>
          <p:cNvPr id="703" name="CustomShape 1"/>
          <p:cNvSpPr/>
          <p:nvPr/>
        </p:nvSpPr>
        <p:spPr>
          <a:xfrm>
            <a:off x="4943880" y="6559560"/>
            <a:ext cx="3312000" cy="272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pl-PL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© TOC dla Edukacji, Maciej Winiarek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TextShape 1"/>
          <p:cNvSpPr txBox="1"/>
          <p:nvPr/>
        </p:nvSpPr>
        <p:spPr>
          <a:xfrm>
            <a:off x="2207520" y="389880"/>
            <a:ext cx="8076960" cy="806400"/>
          </a:xfrm>
          <a:prstGeom prst="rect">
            <a:avLst/>
          </a:prstGeom>
          <a:noFill/>
          <a:ln>
            <a:noFill/>
          </a:ln>
        </p:spPr>
        <p:txBody>
          <a:bodyPr lIns="90000" rIns="64440" tIns="45000" bIns="32040"/>
          <a:p>
            <a:pPr algn="ctr">
              <a:lnSpc>
                <a:spcPct val="100000"/>
              </a:lnSpc>
            </a:pPr>
            <a:r>
              <a:rPr b="1" lang="pl-PL" sz="4000" spc="-1" strike="noStrike" cap="all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latin typeface="Segoe UI Symbol"/>
                <a:ea typeface="Segoe UI Symbol"/>
              </a:rPr>
              <a:t>ZMIANA ROLI NAUCZYCIELA</a:t>
            </a:r>
            <a:endParaRPr b="0" lang="pl-PL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23" name="Picture 2" descr=""/>
          <p:cNvPicPr/>
          <p:nvPr/>
        </p:nvPicPr>
        <p:blipFill>
          <a:blip r:embed="rId1"/>
          <a:stretch/>
        </p:blipFill>
        <p:spPr>
          <a:xfrm>
            <a:off x="2063520" y="1124640"/>
            <a:ext cx="7920360" cy="5402520"/>
          </a:xfrm>
          <a:prstGeom prst="rect">
            <a:avLst/>
          </a:prstGeom>
          <a:ln>
            <a:noFill/>
          </a:ln>
        </p:spPr>
      </p:pic>
      <p:sp>
        <p:nvSpPr>
          <p:cNvPr id="324" name="CustomShape 2"/>
          <p:cNvSpPr/>
          <p:nvPr/>
        </p:nvSpPr>
        <p:spPr>
          <a:xfrm>
            <a:off x="4943880" y="6453360"/>
            <a:ext cx="3312000" cy="272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pl-PL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© TOC dla Edukacji, Maciej Winiarek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75" dur="indefinite" restart="never" nodeType="tmRoot">
          <p:childTnLst>
            <p:seq>
              <p:cTn id="76" dur="indefinite" nodeType="mainSeq">
                <p:childTnLst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nodeType="click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>
                                            <p:txEl>
                                              <p:pRg st="0" end="2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81" dur="1000"/>
                                        <p:tgtEl>
                                          <p:spTgt spid="322">
                                            <p:txEl>
                                              <p:pRg st="0" end="2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2" dur="1000" fill="hold"/>
                                        <p:tgtEl>
                                          <p:spTgt spid="322">
                                            <p:txEl>
                                              <p:pRg st="0" end="2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3" dur="1000" fill="hold"/>
                                        <p:tgtEl>
                                          <p:spTgt spid="322">
                                            <p:txEl>
                                              <p:pRg st="0" end="2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CustomShape 1"/>
          <p:cNvSpPr/>
          <p:nvPr/>
        </p:nvSpPr>
        <p:spPr>
          <a:xfrm>
            <a:off x="2209680" y="0"/>
            <a:ext cx="7772040" cy="11426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pl-PL" sz="4000" spc="-1" strike="noStrike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Na czym polega różnica?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05" name="CustomShape 2"/>
          <p:cNvSpPr/>
          <p:nvPr/>
        </p:nvSpPr>
        <p:spPr>
          <a:xfrm>
            <a:off x="776160" y="1293480"/>
            <a:ext cx="9640080" cy="537768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343080" indent="-342720">
              <a:lnSpc>
                <a:spcPct val="150000"/>
              </a:lnSpc>
              <a:buClr>
                <a:srgbClr val="355071"/>
              </a:buClr>
              <a:buFont typeface="Symbol" charset="2"/>
              <a:buChar char=""/>
            </a:pPr>
            <a:r>
              <a:rPr b="0" lang="pl-PL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To UCZNIOWIE wymyślają rozwiązania.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50000"/>
              </a:lnSpc>
              <a:buClr>
                <a:srgbClr val="355071"/>
              </a:buClr>
              <a:buFont typeface="Symbol" charset="2"/>
              <a:buChar char=""/>
            </a:pPr>
            <a:r>
              <a:rPr b="0" lang="pl-PL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To UCZNIOWIE tworzą język.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50000"/>
              </a:lnSpc>
              <a:buClr>
                <a:srgbClr val="355071"/>
              </a:buClr>
              <a:buFont typeface="Symbol" charset="2"/>
              <a:buChar char=""/>
            </a:pPr>
            <a:r>
              <a:rPr b="0" lang="pl-PL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To UCZNIOWIE używają WŁASNEJ logiki.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50000"/>
              </a:lnSpc>
              <a:buClr>
                <a:srgbClr val="355071"/>
              </a:buClr>
              <a:buFont typeface="Symbol" charset="2"/>
              <a:buChar char=""/>
            </a:pPr>
            <a:r>
              <a:rPr b="0" lang="pl-PL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To UCZNIOWIE formułują związki pomiędzy treściami w szkole a swoim życiem.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50000"/>
              </a:lnSpc>
              <a:buClr>
                <a:srgbClr val="355071"/>
              </a:buClr>
              <a:buFont typeface="Symbol" charset="2"/>
              <a:buChar char=""/>
            </a:pPr>
            <a:r>
              <a:rPr b="0" lang="pl-PL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To UCZNIOWIE tworzą związki pomiędzy materiałem a testami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50000"/>
              </a:lnSpc>
            </a:pP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50000"/>
              </a:lnSpc>
            </a:pP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06" name="CustomShape 3"/>
          <p:cNvSpPr/>
          <p:nvPr/>
        </p:nvSpPr>
        <p:spPr>
          <a:xfrm>
            <a:off x="4943880" y="6559560"/>
            <a:ext cx="3312000" cy="272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pl-PL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© TOC dla Edukacji, Maciej Winiarek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679" dur="indefinite" restart="never" nodeType="tmRoot">
          <p:childTnLst>
            <p:seq>
              <p:cTn id="680" dur="indefinite" nodeType="mainSeq">
                <p:childTnLst>
                  <p:par>
                    <p:cTn id="681" fill="hold">
                      <p:stCondLst>
                        <p:cond delay="indefinite"/>
                      </p:stCondLst>
                      <p:childTnLst>
                        <p:par>
                          <p:cTn id="682" fill="hold">
                            <p:stCondLst>
                              <p:cond delay="0"/>
                            </p:stCondLst>
                            <p:childTnLst>
                              <p:par>
                                <p:cTn id="683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685" dur="500"/>
                                        <p:tgtEl>
                                          <p:spTgt spid="7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TextShape 1"/>
          <p:cNvSpPr txBox="1"/>
          <p:nvPr/>
        </p:nvSpPr>
        <p:spPr>
          <a:xfrm>
            <a:off x="959040" y="3679920"/>
            <a:ext cx="9846000" cy="239328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 algn="ctr">
              <a:lnSpc>
                <a:spcPct val="150000"/>
              </a:lnSpc>
            </a:pPr>
            <a:r>
              <a:rPr b="0" lang="pl-PL" sz="3600" spc="-1" strike="noStrike" cap="all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Nauczyciel jak moderator, uczniowie odpowiedzialni za proces uczenia się</a:t>
            </a:r>
            <a:endParaRPr b="0" lang="pl-PL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08" name="TextShape 2"/>
          <p:cNvSpPr txBox="1"/>
          <p:nvPr/>
        </p:nvSpPr>
        <p:spPr>
          <a:xfrm>
            <a:off x="524160" y="453240"/>
            <a:ext cx="10782720" cy="250884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ctr">
              <a:lnSpc>
                <a:spcPct val="150000"/>
              </a:lnSpc>
            </a:pPr>
            <a:r>
              <a:rPr b="0" lang="en-US" sz="4400" spc="-1" strike="noStrike" cap="all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ROZWIĄZANIEM JEST STOSOWANIE </a:t>
            </a:r>
            <a:r>
              <a:rPr b="0" lang="en-US" sz="4400" spc="-1" strike="noStrike" cap="all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
</a:t>
            </a:r>
            <a:r>
              <a:rPr b="0" lang="en-US" sz="4400" spc="-1" strike="noStrike" cap="all">
                <a:solidFill>
                  <a:srgbClr val="0070c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MYŚLENIA KRYTYCZNEGO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</p:txBody>
      </p:sp>
      <p:sp>
        <p:nvSpPr>
          <p:cNvPr id="709" name="CustomShape 3"/>
          <p:cNvSpPr/>
          <p:nvPr/>
        </p:nvSpPr>
        <p:spPr>
          <a:xfrm>
            <a:off x="4943880" y="6453360"/>
            <a:ext cx="3312000" cy="272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pl-PL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© TOC dla Edukacji, Maciej Winiarek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686" dur="indefinite" restart="never" nodeType="tmRoot">
          <p:childTnLst>
            <p:seq>
              <p:cTn id="687" dur="indefinite" nodeType="mainSeq">
                <p:childTnLst>
                  <p:par>
                    <p:cTn id="688" fill="hold">
                      <p:stCondLst>
                        <p:cond delay="indefinite"/>
                      </p:stCondLst>
                      <p:childTnLst>
                        <p:par>
                          <p:cTn id="689" fill="hold">
                            <p:stCondLst>
                              <p:cond delay="0"/>
                            </p:stCondLst>
                            <p:childTnLst>
                              <p:par>
                                <p:cTn id="690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692" dur="500"/>
                                        <p:tgtEl>
                                          <p:spTgt spid="7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3" fill="hold">
                      <p:stCondLst>
                        <p:cond delay="indefinite"/>
                      </p:stCondLst>
                      <p:childTnLst>
                        <p:par>
                          <p:cTn id="694" fill="hold">
                            <p:stCondLst>
                              <p:cond delay="0"/>
                            </p:stCondLst>
                            <p:childTnLst>
                              <p:par>
                                <p:cTn id="695" nodeType="click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">
                                            <p:txEl>
                                              <p:pRg st="0" end="7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697" dur="500" fill="hold"/>
                                        <p:tgtEl>
                                          <p:spTgt spid="707">
                                            <p:txEl>
                                              <p:pRg st="0" end="73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avLst>
                                        <p:tav tm="0">
                                          <p:val/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98" dur="500" fill="hold"/>
                                        <p:tgtEl>
                                          <p:spTgt spid="707">
                                            <p:txEl>
                                              <p:pRg st="0" end="73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avLst>
                                        <p:tav tm="0">
                                          <p:val/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699" dur="500"/>
                                        <p:tgtEl>
                                          <p:spTgt spid="707">
                                            <p:txEl>
                                              <p:pRg st="0" end="7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TextShape 1"/>
          <p:cNvSpPr txBox="1"/>
          <p:nvPr/>
        </p:nvSpPr>
        <p:spPr>
          <a:xfrm>
            <a:off x="913680" y="2367000"/>
            <a:ext cx="10363320" cy="403344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 marL="514440" indent="-514080">
              <a:lnSpc>
                <a:spcPct val="150000"/>
              </a:lnSpc>
              <a:buClr>
                <a:srgbClr val="000000"/>
              </a:buClr>
              <a:buFont typeface="Tw Cen MT"/>
              <a:buAutoNum type="arabicPeriod"/>
            </a:pPr>
            <a:r>
              <a:rPr b="0" lang="en-US" sz="2800" spc="-1" strike="noStrike" cap="all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Kuferek Tajemnic – przedszkola,  klasy 0-1</a:t>
            </a:r>
            <a:endParaRPr b="0" lang="en-US" sz="2000" spc="-1" strike="noStrike" cap="all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  <a:p>
            <a:pPr marL="514440" indent="-514080">
              <a:lnSpc>
                <a:spcPct val="150000"/>
              </a:lnSpc>
              <a:buClr>
                <a:srgbClr val="000000"/>
              </a:buClr>
              <a:buFont typeface="Tw Cen MT"/>
              <a:buAutoNum type="arabicPeriod"/>
            </a:pPr>
            <a:r>
              <a:rPr b="0" lang="en-US" sz="2800" spc="-1" strike="noStrike" cap="all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Kuferek Matematyczny – klasa 2</a:t>
            </a:r>
            <a:endParaRPr b="0" lang="en-US" sz="2000" spc="-1" strike="noStrike" cap="all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  <a:p>
            <a:pPr marL="514440" indent="-514080">
              <a:lnSpc>
                <a:spcPct val="150000"/>
              </a:lnSpc>
              <a:buClr>
                <a:srgbClr val="000000"/>
              </a:buClr>
              <a:buFont typeface="Tw Cen MT"/>
              <a:buAutoNum type="arabicPeriod"/>
            </a:pPr>
            <a:r>
              <a:rPr b="0" lang="en-US" sz="2800" spc="-1" strike="noStrike" cap="all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Kuferek Matematyczny – klasa 3</a:t>
            </a:r>
            <a:endParaRPr b="0" lang="en-US" sz="2000" spc="-1" strike="noStrike" cap="all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  <a:p>
            <a:pPr marL="514440" indent="-514080">
              <a:lnSpc>
                <a:spcPct val="150000"/>
              </a:lnSpc>
              <a:buClr>
                <a:srgbClr val="000000"/>
              </a:buClr>
              <a:buFont typeface="Tw Cen MT"/>
              <a:buAutoNum type="arabicPeriod"/>
            </a:pPr>
            <a:r>
              <a:rPr b="0" lang="en-US" sz="2800" spc="-1" strike="noStrike" cap="all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Narzędzia TOC dla przedmiotów – klasy 4-6, gimnazjum</a:t>
            </a:r>
            <a:endParaRPr b="0" lang="en-US" sz="2000" spc="-1" strike="noStrike" cap="all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  <a:p>
            <a:pPr marL="514440" indent="-514080">
              <a:lnSpc>
                <a:spcPct val="150000"/>
              </a:lnSpc>
              <a:buClr>
                <a:srgbClr val="000000"/>
              </a:buClr>
              <a:buFont typeface="Tw Cen MT"/>
              <a:buAutoNum type="arabicPeriod"/>
            </a:pPr>
            <a:r>
              <a:rPr b="0" lang="en-US" sz="2800" spc="-1" strike="noStrike" cap="all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Mapy matematyczne – klasy 4-6, gimnazjum</a:t>
            </a:r>
            <a:endParaRPr b="0" lang="en-US" sz="2000" spc="-1" strike="noStrike" cap="all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  <a:p>
            <a:pPr>
              <a:lnSpc>
                <a:spcPct val="120000"/>
              </a:lnSpc>
            </a:pPr>
            <a:endParaRPr b="0" lang="en-US" sz="2000" spc="-1" strike="noStrike" cap="all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</p:txBody>
      </p:sp>
      <p:sp>
        <p:nvSpPr>
          <p:cNvPr id="711" name="TextShape 2"/>
          <p:cNvSpPr txBox="1"/>
          <p:nvPr/>
        </p:nvSpPr>
        <p:spPr>
          <a:xfrm>
            <a:off x="913680" y="618480"/>
            <a:ext cx="10364040" cy="15958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ctr">
              <a:lnSpc>
                <a:spcPct val="90000"/>
              </a:lnSpc>
            </a:pPr>
            <a:r>
              <a:rPr b="0" lang="en-US" sz="3600" spc="-1" strike="noStrike" cap="all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Jak można to zrealizować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</p:txBody>
      </p:sp>
      <p:sp>
        <p:nvSpPr>
          <p:cNvPr id="712" name="CustomShape 3"/>
          <p:cNvSpPr/>
          <p:nvPr/>
        </p:nvSpPr>
        <p:spPr>
          <a:xfrm>
            <a:off x="4943880" y="6559560"/>
            <a:ext cx="3312000" cy="272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pl-PL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© TOC dla Edukacji, Maciej Winiarek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5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TextShape 1"/>
          <p:cNvSpPr txBox="1"/>
          <p:nvPr/>
        </p:nvSpPr>
        <p:spPr>
          <a:xfrm>
            <a:off x="2390400" y="140040"/>
            <a:ext cx="5062680" cy="14950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ctr">
              <a:lnSpc>
                <a:spcPct val="150000"/>
              </a:lnSpc>
            </a:pPr>
            <a:r>
              <a:rPr b="1" i="1" lang="en-US" sz="3200" spc="-1" strike="noStrike" cap="all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DZIĘKUJĘ ZA UWAGĘ </a:t>
            </a:r>
            <a:r>
              <a:rPr b="1" i="1" lang="en-US" sz="3200" spc="-1" strike="noStrike" cap="all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Wingdings"/>
              </a:rPr>
              <a:t>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</p:txBody>
      </p:sp>
      <p:pic>
        <p:nvPicPr>
          <p:cNvPr id="714" name="Symbol zastępczy obrazu 5" descr=""/>
          <p:cNvPicPr/>
          <p:nvPr/>
        </p:nvPicPr>
        <p:blipFill>
          <a:blip r:embed="rId1"/>
          <a:stretch/>
        </p:blipFill>
        <p:spPr>
          <a:xfrm>
            <a:off x="8250480" y="3071520"/>
            <a:ext cx="3417120" cy="2278080"/>
          </a:xfrm>
          <a:prstGeom prst="rect">
            <a:avLst/>
          </a:prstGeom>
          <a:ln>
            <a:noFill/>
          </a:ln>
        </p:spPr>
      </p:pic>
      <p:sp>
        <p:nvSpPr>
          <p:cNvPr id="715" name="TextShape 2"/>
          <p:cNvSpPr txBox="1"/>
          <p:nvPr/>
        </p:nvSpPr>
        <p:spPr>
          <a:xfrm>
            <a:off x="265680" y="1635840"/>
            <a:ext cx="7187400" cy="427392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>
              <a:lnSpc>
                <a:spcPct val="150000"/>
              </a:lnSpc>
            </a:pPr>
            <a:r>
              <a:rPr b="1" lang="en-US" sz="3200" spc="-1" strike="noStrike" cap="all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www.toc.edu.pl</a:t>
            </a:r>
            <a:r>
              <a:rPr b="1" lang="en-US" sz="3200" spc="-1" strike="noStrike" cap="all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
</a:t>
            </a:r>
            <a:r>
              <a:rPr b="1" lang="en-US" sz="3200" spc="-1" strike="noStrike" cap="all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www.facebook.pl/tocdlaedukacji</a:t>
            </a:r>
            <a:endParaRPr b="0" lang="en-US" sz="2000" spc="-1" strike="noStrike" cap="all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  <a:p>
            <a:pPr>
              <a:lnSpc>
                <a:spcPct val="150000"/>
              </a:lnSpc>
            </a:pPr>
            <a:r>
              <a:rPr b="1" lang="en-US" sz="3200" spc="-1" strike="noStrike" cap="all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www.dbajopotrzeby.pl</a:t>
            </a:r>
            <a:endParaRPr b="0" lang="en-US" sz="2000" spc="-1" strike="noStrike" cap="all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  <a:p>
            <a:pPr>
              <a:lnSpc>
                <a:spcPct val="150000"/>
              </a:lnSpc>
            </a:pPr>
            <a:r>
              <a:rPr b="1" lang="en-US" sz="3200" spc="-1" strike="noStrike" cap="all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www.thinkingzone.pl</a:t>
            </a:r>
            <a:endParaRPr b="0" lang="en-US" sz="2000" spc="-1" strike="noStrike" cap="all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  <a:p>
            <a:pPr>
              <a:lnSpc>
                <a:spcPct val="150000"/>
              </a:lnSpc>
            </a:pPr>
            <a:r>
              <a:rPr b="1" lang="en-US" sz="3200" spc="-1" strike="noStrike" cap="all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YT – </a:t>
            </a:r>
            <a:r>
              <a:rPr b="1" lang="en-US" sz="2800" spc="-1" strike="noStrike" cap="all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videoblog o myśleniu krytycznym</a:t>
            </a:r>
            <a:endParaRPr b="0" lang="en-US" sz="2000" spc="-1" strike="noStrike" cap="all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  <a:p>
            <a:pPr algn="ctr">
              <a:lnSpc>
                <a:spcPct val="150000"/>
              </a:lnSpc>
            </a:pPr>
            <a:endParaRPr b="0" lang="en-US" sz="2000" spc="-1" strike="noStrike" cap="all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</p:txBody>
      </p:sp>
    </p:spTree>
  </p:cSld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" name="Picture 2" descr=""/>
          <p:cNvPicPr/>
          <p:nvPr/>
        </p:nvPicPr>
        <p:blipFill>
          <a:blip r:embed="rId1"/>
          <a:stretch/>
        </p:blipFill>
        <p:spPr>
          <a:xfrm>
            <a:off x="997920" y="100440"/>
            <a:ext cx="9773640" cy="6515640"/>
          </a:xfrm>
          <a:prstGeom prst="rect">
            <a:avLst/>
          </a:prstGeom>
          <a:ln>
            <a:noFill/>
          </a:ln>
        </p:spPr>
      </p:pic>
      <p:sp>
        <p:nvSpPr>
          <p:cNvPr id="326" name="CustomShape 1"/>
          <p:cNvSpPr/>
          <p:nvPr/>
        </p:nvSpPr>
        <p:spPr>
          <a:xfrm>
            <a:off x="4943880" y="6570360"/>
            <a:ext cx="3312000" cy="272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pl-PL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© TOC dla Edukacji, Maciej Winiarek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84" dur="indefinite" restart="never" nodeType="tmRoot">
          <p:childTnLst>
            <p:seq>
              <p:cTn id="85" dur="indefinite" nodeType="mainSeq">
                <p:childTnLst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nodeType="click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90" dur="10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91" dur="1000" fill="hold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2" dur="1000" fill="hold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CustomShape 1"/>
          <p:cNvSpPr/>
          <p:nvPr/>
        </p:nvSpPr>
        <p:spPr>
          <a:xfrm>
            <a:off x="1667880" y="607680"/>
            <a:ext cx="8712720" cy="961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90000"/>
              </a:lnSpc>
            </a:pPr>
            <a:r>
              <a:rPr b="0" lang="pl-PL" sz="4400" spc="-1" strike="noStrike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Codzienność nastolatka – powrót do XIX w.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28" name="Picture 2" descr=""/>
          <p:cNvPicPr/>
          <p:nvPr/>
        </p:nvPicPr>
        <p:blipFill>
          <a:blip r:embed="rId1"/>
          <a:stretch/>
        </p:blipFill>
        <p:spPr>
          <a:xfrm>
            <a:off x="6411960" y="2061000"/>
            <a:ext cx="4220280" cy="2664000"/>
          </a:xfrm>
          <a:prstGeom prst="rect">
            <a:avLst/>
          </a:prstGeom>
          <a:ln>
            <a:noFill/>
          </a:ln>
        </p:spPr>
      </p:pic>
      <p:pic>
        <p:nvPicPr>
          <p:cNvPr id="329" name="Picture 4" descr=""/>
          <p:cNvPicPr/>
          <p:nvPr/>
        </p:nvPicPr>
        <p:blipFill>
          <a:blip r:embed="rId2"/>
          <a:stretch/>
        </p:blipFill>
        <p:spPr>
          <a:xfrm>
            <a:off x="1559520" y="2061000"/>
            <a:ext cx="4047840" cy="2685600"/>
          </a:xfrm>
          <a:prstGeom prst="rect">
            <a:avLst/>
          </a:prstGeom>
          <a:ln>
            <a:noFill/>
          </a:ln>
        </p:spPr>
      </p:pic>
      <p:sp>
        <p:nvSpPr>
          <p:cNvPr id="330" name="CustomShape 2"/>
          <p:cNvSpPr/>
          <p:nvPr/>
        </p:nvSpPr>
        <p:spPr>
          <a:xfrm>
            <a:off x="5735880" y="3429000"/>
            <a:ext cx="57564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47880">
            <a:solidFill>
              <a:srgbClr val="f0ad00"/>
            </a:solidFill>
            <a:bevel/>
            <a:tailEnd len="med" type="arrow" w="med"/>
          </a:ln>
          <a:effectLst>
            <a:outerShdw blurRad="50800" dir="5400000" dist="25000" rotWithShape="0">
              <a:srgbClr val="000000">
                <a:alpha val="38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331" name="CustomShape 3"/>
          <p:cNvSpPr/>
          <p:nvPr/>
        </p:nvSpPr>
        <p:spPr>
          <a:xfrm>
            <a:off x="1667880" y="5373360"/>
            <a:ext cx="8748000" cy="94428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/>
          <a:p>
            <a:pPr>
              <a:lnSpc>
                <a:spcPct val="100000"/>
              </a:lnSpc>
            </a:pPr>
            <a:r>
              <a:rPr b="0" lang="pl-PL" sz="2800" spc="-1" strike="noStrike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Dlaczego zmuszamy pokolenie XXI w do edukacji z XIX w?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2" name="CustomShape 4"/>
          <p:cNvSpPr/>
          <p:nvPr/>
        </p:nvSpPr>
        <p:spPr>
          <a:xfrm>
            <a:off x="4943880" y="6453360"/>
            <a:ext cx="3312000" cy="272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pl-PL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© TOC dla Edukacji, Maciej Winiarek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93" dur="indefinite" restart="never" nodeType="tmRoot">
          <p:childTnLst>
            <p:seq>
              <p:cTn id="9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TextShape 1"/>
          <p:cNvSpPr txBox="1"/>
          <p:nvPr/>
        </p:nvSpPr>
        <p:spPr>
          <a:xfrm>
            <a:off x="913680" y="618480"/>
            <a:ext cx="10364040" cy="15958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ctr">
              <a:lnSpc>
                <a:spcPct val="90000"/>
              </a:lnSpc>
            </a:pPr>
            <a:r>
              <a:rPr b="0" lang="en-US" sz="3600" spc="-1" strike="noStrike" cap="all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6 problemów z obecnym systemem edukacji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</p:txBody>
      </p:sp>
      <p:pic>
        <p:nvPicPr>
          <p:cNvPr id="334" name="Picture 2" descr=""/>
          <p:cNvPicPr/>
          <p:nvPr/>
        </p:nvPicPr>
        <p:blipFill>
          <a:blip r:embed="rId1"/>
          <a:stretch/>
        </p:blipFill>
        <p:spPr>
          <a:xfrm>
            <a:off x="699480" y="1888200"/>
            <a:ext cx="3097440" cy="1945440"/>
          </a:xfrm>
          <a:prstGeom prst="rect">
            <a:avLst/>
          </a:prstGeom>
          <a:ln>
            <a:noFill/>
          </a:ln>
        </p:spPr>
      </p:pic>
      <p:pic>
        <p:nvPicPr>
          <p:cNvPr id="335" name="Picture 4" descr=""/>
          <p:cNvPicPr/>
          <p:nvPr/>
        </p:nvPicPr>
        <p:blipFill>
          <a:blip r:embed="rId2"/>
          <a:stretch/>
        </p:blipFill>
        <p:spPr>
          <a:xfrm>
            <a:off x="4869720" y="1826640"/>
            <a:ext cx="2217960" cy="2062440"/>
          </a:xfrm>
          <a:prstGeom prst="rect">
            <a:avLst/>
          </a:prstGeom>
          <a:ln>
            <a:noFill/>
          </a:ln>
        </p:spPr>
      </p:pic>
      <p:pic>
        <p:nvPicPr>
          <p:cNvPr id="336" name="Picture 6" descr=""/>
          <p:cNvPicPr/>
          <p:nvPr/>
        </p:nvPicPr>
        <p:blipFill>
          <a:blip r:embed="rId3"/>
          <a:stretch/>
        </p:blipFill>
        <p:spPr>
          <a:xfrm>
            <a:off x="8107920" y="1735200"/>
            <a:ext cx="3059640" cy="2098440"/>
          </a:xfrm>
          <a:prstGeom prst="rect">
            <a:avLst/>
          </a:prstGeom>
          <a:ln>
            <a:noFill/>
          </a:ln>
        </p:spPr>
      </p:pic>
      <p:pic>
        <p:nvPicPr>
          <p:cNvPr id="337" name="Picture 8" descr=""/>
          <p:cNvPicPr/>
          <p:nvPr/>
        </p:nvPicPr>
        <p:blipFill>
          <a:blip r:embed="rId4"/>
          <a:stretch/>
        </p:blipFill>
        <p:spPr>
          <a:xfrm>
            <a:off x="4165920" y="4223520"/>
            <a:ext cx="3436200" cy="2329920"/>
          </a:xfrm>
          <a:prstGeom prst="rect">
            <a:avLst/>
          </a:prstGeom>
          <a:ln>
            <a:noFill/>
          </a:ln>
        </p:spPr>
      </p:pic>
      <p:pic>
        <p:nvPicPr>
          <p:cNvPr id="338" name="Picture 2" descr=""/>
          <p:cNvPicPr/>
          <p:nvPr/>
        </p:nvPicPr>
        <p:blipFill>
          <a:blip r:embed="rId5"/>
          <a:srcRect l="7252" t="9007" r="6727" b="17763"/>
          <a:stretch/>
        </p:blipFill>
        <p:spPr>
          <a:xfrm>
            <a:off x="683280" y="4223520"/>
            <a:ext cx="2992680" cy="2343600"/>
          </a:xfrm>
          <a:prstGeom prst="rect">
            <a:avLst/>
          </a:prstGeom>
          <a:ln>
            <a:noFill/>
          </a:ln>
        </p:spPr>
      </p:pic>
      <p:pic>
        <p:nvPicPr>
          <p:cNvPr id="339" name="Picture 10" descr=""/>
          <p:cNvPicPr/>
          <p:nvPr/>
        </p:nvPicPr>
        <p:blipFill>
          <a:blip r:embed="rId6"/>
          <a:stretch/>
        </p:blipFill>
        <p:spPr>
          <a:xfrm>
            <a:off x="8058240" y="4223520"/>
            <a:ext cx="3770280" cy="2329920"/>
          </a:xfrm>
          <a:prstGeom prst="rect">
            <a:avLst/>
          </a:prstGeom>
          <a:ln>
            <a:noFill/>
          </a:ln>
        </p:spPr>
      </p:pic>
      <p:sp>
        <p:nvSpPr>
          <p:cNvPr id="340" name="CustomShape 2"/>
          <p:cNvSpPr/>
          <p:nvPr/>
        </p:nvSpPr>
        <p:spPr>
          <a:xfrm>
            <a:off x="4943880" y="6559560"/>
            <a:ext cx="3312000" cy="272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pl-PL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© TOC dla Edukacji, Maciej Winiarek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95" dur="indefinite" restart="never" nodeType="tmRoot">
          <p:childTnLst>
            <p:seq>
              <p:cTn id="9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TextShape 1"/>
          <p:cNvSpPr txBox="1"/>
          <p:nvPr/>
        </p:nvSpPr>
        <p:spPr>
          <a:xfrm>
            <a:off x="1981080" y="332640"/>
            <a:ext cx="8229240" cy="71064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ctr">
              <a:lnSpc>
                <a:spcPct val="90000"/>
              </a:lnSpc>
            </a:pPr>
            <a:r>
              <a:rPr b="0" lang="en-US" sz="2200" spc="-1" strike="noStrike" cap="all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Jakie problemy widzicie z Waszymi uczniami na swoim przedmiocie?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</p:txBody>
      </p:sp>
      <p:sp>
        <p:nvSpPr>
          <p:cNvPr id="342" name="TextShape 2"/>
          <p:cNvSpPr txBox="1"/>
          <p:nvPr/>
        </p:nvSpPr>
        <p:spPr>
          <a:xfrm>
            <a:off x="920160" y="1516320"/>
            <a:ext cx="4746600" cy="518436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>
              <a:lnSpc>
                <a:spcPct val="150000"/>
              </a:lnSpc>
            </a:pPr>
            <a:r>
              <a:rPr b="0" lang="en-US" sz="2000" spc="-1" strike="noStrike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Agresja</a:t>
            </a:r>
            <a:endParaRPr b="0" lang="en-US" sz="2000" spc="-1" strike="noStrike" cap="all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  <a:p>
            <a:pPr>
              <a:lnSpc>
                <a:spcPct val="150000"/>
              </a:lnSpc>
            </a:pPr>
            <a:r>
              <a:rPr b="0" lang="en-US" sz="2000" spc="-1" strike="noStrike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Brak systematyczności</a:t>
            </a:r>
            <a:endParaRPr b="0" lang="en-US" sz="2000" spc="-1" strike="noStrike" cap="all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  <a:p>
            <a:pPr>
              <a:lnSpc>
                <a:spcPct val="150000"/>
              </a:lnSpc>
            </a:pPr>
            <a:r>
              <a:rPr b="0" lang="en-US" sz="2000" spc="-1" strike="noStrike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Brak skupienia uwagi</a:t>
            </a:r>
            <a:endParaRPr b="0" lang="en-US" sz="2000" spc="-1" strike="noStrike" cap="all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  <a:p>
            <a:pPr>
              <a:lnSpc>
                <a:spcPct val="150000"/>
              </a:lnSpc>
            </a:pPr>
            <a:r>
              <a:rPr b="0" lang="en-US" sz="2000" spc="-1" strike="noStrike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Ignorancja</a:t>
            </a:r>
            <a:endParaRPr b="0" lang="en-US" sz="2000" spc="-1" strike="noStrike" cap="all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  <a:p>
            <a:pPr>
              <a:lnSpc>
                <a:spcPct val="150000"/>
              </a:lnSpc>
            </a:pPr>
            <a:r>
              <a:rPr b="0" lang="en-US" sz="2000" spc="-1" strike="noStrike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Brak przewidywania skutków </a:t>
            </a:r>
            <a:endParaRPr b="0" lang="en-US" sz="2000" spc="-1" strike="noStrike" cap="all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  <a:p>
            <a:pPr>
              <a:lnSpc>
                <a:spcPct val="150000"/>
              </a:lnSpc>
            </a:pPr>
            <a:r>
              <a:rPr b="0" lang="en-US" sz="2000" spc="-1" strike="noStrike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swoich zachowań</a:t>
            </a:r>
            <a:endParaRPr b="0" lang="en-US" sz="2000" spc="-1" strike="noStrike" cap="all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  <a:p>
            <a:pPr>
              <a:lnSpc>
                <a:spcPct val="150000"/>
              </a:lnSpc>
            </a:pPr>
            <a:r>
              <a:rPr b="0" lang="en-US" sz="2000" spc="-1" strike="noStrike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Szybko się poddają</a:t>
            </a:r>
            <a:endParaRPr b="0" lang="en-US" sz="2000" spc="-1" strike="noStrike" cap="all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  <a:p>
            <a:pPr>
              <a:lnSpc>
                <a:spcPct val="150000"/>
              </a:lnSpc>
            </a:pPr>
            <a:r>
              <a:rPr b="0" lang="en-US" sz="2000" spc="-1" strike="noStrike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Brak motywacji</a:t>
            </a:r>
            <a:endParaRPr b="0" lang="en-US" sz="2000" spc="-1" strike="noStrike" cap="all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  <a:p>
            <a:pPr>
              <a:lnSpc>
                <a:spcPct val="150000"/>
              </a:lnSpc>
            </a:pPr>
            <a:endParaRPr b="0" lang="en-US" sz="2000" spc="-1" strike="noStrike" cap="all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</p:txBody>
      </p:sp>
      <p:sp>
        <p:nvSpPr>
          <p:cNvPr id="343" name="CustomShape 3"/>
          <p:cNvSpPr/>
          <p:nvPr/>
        </p:nvSpPr>
        <p:spPr>
          <a:xfrm>
            <a:off x="6224040" y="1618200"/>
            <a:ext cx="5024880" cy="4747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228600" indent="-228240">
              <a:lnSpc>
                <a:spcPct val="150000"/>
              </a:lnSpc>
              <a:buClr>
                <a:srgbClr val="000000"/>
              </a:buClr>
              <a:buFont typeface="Arial"/>
              <a:buChar char="•"/>
            </a:pPr>
            <a:r>
              <a:rPr b="0" lang="pl-PL" sz="2000" spc="-1" strike="noStrike" cap="all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Zawsze mają rację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8240">
              <a:lnSpc>
                <a:spcPct val="150000"/>
              </a:lnSpc>
              <a:buClr>
                <a:srgbClr val="000000"/>
              </a:buClr>
              <a:buFont typeface="Arial"/>
              <a:buChar char="•"/>
            </a:pPr>
            <a:r>
              <a:rPr b="0" lang="pl-PL" sz="2000" spc="-1" strike="noStrike" cap="all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Brak umiejętności współpracy w zespole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8240">
              <a:lnSpc>
                <a:spcPct val="150000"/>
              </a:lnSpc>
              <a:buClr>
                <a:srgbClr val="000000"/>
              </a:buClr>
              <a:buFont typeface="Arial"/>
              <a:buChar char="•"/>
            </a:pPr>
            <a:r>
              <a:rPr b="0" lang="pl-PL" sz="2000" spc="-1" strike="noStrike" cap="all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Zamknięci na sugestie od dorosłych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8240">
              <a:lnSpc>
                <a:spcPct val="150000"/>
              </a:lnSpc>
              <a:buClr>
                <a:srgbClr val="000000"/>
              </a:buClr>
              <a:buFont typeface="Arial"/>
              <a:buChar char="•"/>
            </a:pPr>
            <a:r>
              <a:rPr b="0" lang="pl-PL" sz="2000" spc="-1" strike="noStrike" cap="all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Ciężko zainteresować tematem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8240">
              <a:lnSpc>
                <a:spcPct val="150000"/>
              </a:lnSpc>
              <a:buClr>
                <a:srgbClr val="000000"/>
              </a:buClr>
              <a:buFont typeface="Arial"/>
              <a:buChar char="•"/>
            </a:pPr>
            <a:r>
              <a:rPr b="0" lang="pl-PL" sz="2000" spc="-1" strike="noStrike" cap="all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„</a:t>
            </a:r>
            <a:r>
              <a:rPr b="0" lang="pl-PL" sz="2000" spc="-1" strike="noStrike" cap="all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gwiazdorstwo”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8240">
              <a:lnSpc>
                <a:spcPct val="150000"/>
              </a:lnSpc>
              <a:buClr>
                <a:srgbClr val="000000"/>
              </a:buClr>
              <a:buFont typeface="Arial"/>
              <a:buChar char="•"/>
            </a:pPr>
            <a:r>
              <a:rPr b="0" lang="pl-PL" sz="2000" spc="-1" strike="noStrike" cap="all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Lenistwo, bierność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8240">
              <a:lnSpc>
                <a:spcPct val="150000"/>
              </a:lnSpc>
              <a:buClr>
                <a:srgbClr val="000000"/>
              </a:buClr>
              <a:buFont typeface="Arial"/>
              <a:buChar char="•"/>
            </a:pPr>
            <a:r>
              <a:rPr b="0" lang="pl-PL" sz="2000" spc="-1" strike="noStrike" cap="all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Minimalizm, znudzenie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44" name="CustomShape 4"/>
          <p:cNvSpPr/>
          <p:nvPr/>
        </p:nvSpPr>
        <p:spPr>
          <a:xfrm>
            <a:off x="4943880" y="6559560"/>
            <a:ext cx="3312000" cy="272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pl-PL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© TOC dla Edukacji, Maciej Winiarek</a:t>
            </a:r>
            <a:endParaRPr b="0" lang="pl-PL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97" dur="indefinite" restart="never" nodeType="tmRoot">
          <p:childTnLst>
            <p:seq>
              <p:cTn id="98" dur="indefinite" nodeType="mainSeq">
                <p:childTnLst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nodeType="click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>
                                            <p:txEl>
                                              <p:pRg st="0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03" dur="1000"/>
                                        <p:tgtEl>
                                          <p:spTgt spid="342">
                                            <p:txEl>
                                              <p:pRg st="0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04" dur="1000" fill="hold"/>
                                        <p:tgtEl>
                                          <p:spTgt spid="342">
                                            <p:txEl>
                                              <p:pRg st="0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5" dur="1000" fill="hold"/>
                                        <p:tgtEl>
                                          <p:spTgt spid="342">
                                            <p:txEl>
                                              <p:pRg st="0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nodeType="click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>
                                            <p:txEl>
                                              <p:pRg st="8" end="3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10" dur="1000"/>
                                        <p:tgtEl>
                                          <p:spTgt spid="342">
                                            <p:txEl>
                                              <p:pRg st="8" end="3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11" dur="1000" fill="hold"/>
                                        <p:tgtEl>
                                          <p:spTgt spid="342">
                                            <p:txEl>
                                              <p:pRg st="8" end="3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12" dur="1000" fill="hold"/>
                                        <p:tgtEl>
                                          <p:spTgt spid="342">
                                            <p:txEl>
                                              <p:pRg st="8" end="3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nodeType="click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>
                                            <p:txEl>
                                              <p:pRg st="30" end="5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17" dur="1000"/>
                                        <p:tgtEl>
                                          <p:spTgt spid="342">
                                            <p:txEl>
                                              <p:pRg st="30" end="5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18" dur="1000" fill="hold"/>
                                        <p:tgtEl>
                                          <p:spTgt spid="342">
                                            <p:txEl>
                                              <p:pRg st="30" end="5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19" dur="1000" fill="hold"/>
                                        <p:tgtEl>
                                          <p:spTgt spid="342">
                                            <p:txEl>
                                              <p:pRg st="30" end="5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nodeType="click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>
                                            <p:txEl>
                                              <p:pRg st="51" end="6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24" dur="1000"/>
                                        <p:tgtEl>
                                          <p:spTgt spid="342">
                                            <p:txEl>
                                              <p:pRg st="51" end="6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25" dur="1000" fill="hold"/>
                                        <p:tgtEl>
                                          <p:spTgt spid="342">
                                            <p:txEl>
                                              <p:pRg st="51" end="6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6" dur="1000" fill="hold"/>
                                        <p:tgtEl>
                                          <p:spTgt spid="342">
                                            <p:txEl>
                                              <p:pRg st="51" end="6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nodeType="click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>
                                            <p:txEl>
                                              <p:pRg st="62" end="9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31" dur="1000"/>
                                        <p:tgtEl>
                                          <p:spTgt spid="342">
                                            <p:txEl>
                                              <p:pRg st="62" end="9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32" dur="1000" fill="hold"/>
                                        <p:tgtEl>
                                          <p:spTgt spid="342">
                                            <p:txEl>
                                              <p:pRg st="62" end="9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3" dur="1000" fill="hold"/>
                                        <p:tgtEl>
                                          <p:spTgt spid="342">
                                            <p:txEl>
                                              <p:pRg st="62" end="9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nodeType="click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>
                                            <p:txEl>
                                              <p:pRg st="90" end="10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38" dur="1000"/>
                                        <p:tgtEl>
                                          <p:spTgt spid="342">
                                            <p:txEl>
                                              <p:pRg st="90" end="10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39" dur="1000" fill="hold"/>
                                        <p:tgtEl>
                                          <p:spTgt spid="342">
                                            <p:txEl>
                                              <p:pRg st="90" end="10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0" dur="1000" fill="hold"/>
                                        <p:tgtEl>
                                          <p:spTgt spid="342">
                                            <p:txEl>
                                              <p:pRg st="90" end="10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nodeType="click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>
                                            <p:txEl>
                                              <p:pRg st="106" end="12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45" dur="1000"/>
                                        <p:tgtEl>
                                          <p:spTgt spid="342">
                                            <p:txEl>
                                              <p:pRg st="106" end="12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46" dur="1000" fill="hold"/>
                                        <p:tgtEl>
                                          <p:spTgt spid="342">
                                            <p:txEl>
                                              <p:pRg st="106" end="12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7" dur="1000" fill="hold"/>
                                        <p:tgtEl>
                                          <p:spTgt spid="342">
                                            <p:txEl>
                                              <p:pRg st="106" end="12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nodeType="click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>
                                            <p:txEl>
                                              <p:pRg st="125" end="14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52" dur="1000"/>
                                        <p:tgtEl>
                                          <p:spTgt spid="342">
                                            <p:txEl>
                                              <p:pRg st="125" end="14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53" dur="1000" fill="hold"/>
                                        <p:tgtEl>
                                          <p:spTgt spid="342">
                                            <p:txEl>
                                              <p:pRg st="125" end="14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54" dur="1000" fill="hold"/>
                                        <p:tgtEl>
                                          <p:spTgt spid="342">
                                            <p:txEl>
                                              <p:pRg st="125" end="14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>Kropla</Template>
  <TotalTime>455</TotalTime>
  <Application>LibreOffice/5.2.3.3$Windows_x86 LibreOffice_project/d54a8868f08a7b39642414cf2c8ef2f228f780cf</Application>
  <Words>1355</Words>
  <Paragraphs>270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2016-10-18T20:17:58Z</dcterms:created>
  <dc:creator>Joanna Roszkowska</dc:creator>
  <dc:description/>
  <dc:language>pl-PL</dc:language>
  <cp:lastModifiedBy>Maciej Winiarek</cp:lastModifiedBy>
  <dcterms:modified xsi:type="dcterms:W3CDTF">2018-04-07T13:10:59Z</dcterms:modified>
  <cp:revision>24</cp:revision>
  <dc:subject/>
  <dc:title>Myślenie krytyczne dla Miasta Gdyni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HiddenSlides">
    <vt:i4>0</vt:i4>
  </property>
  <property fmtid="{D5CDD505-2E9C-101B-9397-08002B2CF9AE}" pid="4" name="HyperlinksChanged">
    <vt:bool>0</vt:bool>
  </property>
  <property fmtid="{D5CDD505-2E9C-101B-9397-08002B2CF9AE}" pid="5" name="LinksUpToDate">
    <vt:bool>0</vt:bool>
  </property>
  <property fmtid="{D5CDD505-2E9C-101B-9397-08002B2CF9AE}" pid="6" name="MMClips">
    <vt:i4>0</vt:i4>
  </property>
  <property fmtid="{D5CDD505-2E9C-101B-9397-08002B2CF9AE}" pid="7" name="Notes">
    <vt:i4>18</vt:i4>
  </property>
  <property fmtid="{D5CDD505-2E9C-101B-9397-08002B2CF9AE}" pid="8" name="PresentationFormat">
    <vt:lpwstr>Panoramiczny</vt:lpwstr>
  </property>
  <property fmtid="{D5CDD505-2E9C-101B-9397-08002B2CF9AE}" pid="9" name="ScaleCrop">
    <vt:bool>0</vt:bool>
  </property>
  <property fmtid="{D5CDD505-2E9C-101B-9397-08002B2CF9AE}" pid="10" name="ShareDoc">
    <vt:bool>0</vt:bool>
  </property>
  <property fmtid="{D5CDD505-2E9C-101B-9397-08002B2CF9AE}" pid="11" name="Slides">
    <vt:i4>53</vt:i4>
  </property>
</Properties>
</file>