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media/image59.jpeg" ContentType="image/jpeg"/>
  <Override PartName="/ppt/media/image7.jpeg" ContentType="image/jpeg"/>
  <Override PartName="/ppt/media/image1.png" ContentType="image/png"/>
  <Override PartName="/ppt/media/image56.jpeg" ContentType="image/jpeg"/>
  <Override PartName="/ppt/media/image2.png" ContentType="image/png"/>
  <Override PartName="/ppt/media/image4.jpeg" ContentType="image/jpeg"/>
  <Override PartName="/ppt/media/image55.jpeg" ContentType="image/jpeg"/>
  <Override PartName="/ppt/media/image3.jpeg" ContentType="image/jpeg"/>
  <Override PartName="/ppt/media/image57.jpeg" ContentType="image/jpeg"/>
  <Override PartName="/ppt/media/image5.jpeg" ContentType="image/jpeg"/>
  <Override PartName="/ppt/media/image58.jpeg" ContentType="image/jpeg"/>
  <Override PartName="/ppt/media/image6.jpeg" ContentType="image/jpeg"/>
  <Override PartName="/ppt/media/image23.jpeg" ContentType="image/jpeg"/>
  <Override PartName="/ppt/media/image8.png" ContentType="image/pn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9.png" ContentType="image/png"/>
  <Override PartName="/ppt/media/image13.jpeg" ContentType="image/jpeg"/>
  <Override PartName="/ppt/media/image14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52.jpeg" ContentType="image/jpeg"/>
  <Override PartName="/ppt/media/image18.png" ContentType="image/png"/>
  <Override PartName="/ppt/media/image20.jpeg" ContentType="image/jpeg"/>
  <Override PartName="/ppt/media/image21.jpeg" ContentType="image/jpeg"/>
  <Override PartName="/ppt/media/image22.jpeg" ContentType="image/jpeg"/>
  <Override PartName="/ppt/media/image24.png" ContentType="image/png"/>
  <Override PartName="/ppt/media/image27.png" ContentType="image/png"/>
  <Override PartName="/ppt/media/image25.jpeg" ContentType="image/jpeg"/>
  <Override PartName="/ppt/media/image26.png" ContentType="image/png"/>
  <Override PartName="/ppt/media/image53.jpeg" ContentType="image/jpeg"/>
  <Override PartName="/ppt/media/image28.png" ContentType="image/pn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png" ContentType="image/png"/>
  <Override PartName="/ppt/media/image50.jpeg" ContentType="image/jpeg"/>
  <Override PartName="/ppt/media/image51.jpeg" ContentType="image/jpeg"/>
  <Override PartName="/ppt/media/image54.jpeg" ContentType="image/jpeg"/>
  <Override PartName="/ppt/media/image60.jpeg" ContentType="image/jpeg"/>
  <Override PartName="/ppt/media/image61.jpeg" ContentType="image/jpe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Kliknij, aby edytować styl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25D88875-E0E2-4574-A08F-DA65878210F9}" type="datetime">
              <a:rPr b="0" lang="pl-PL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18-5-30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E7EDFD9-A69F-4668-8693-894B32ABF372}" type="slidenum">
              <a:rPr b="0" lang="pl-PL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2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2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2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2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2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2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2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2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2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2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2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hyperlink" Target="mailto:d.kitowska@cdn.pila.pl" TargetMode="External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1523880" y="259236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Skuteczne metody i narzędzia uczenia się </a:t>
            </a: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2017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Kotarski sprzedaje 65000 książek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?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Wypić piwo ze Szwedem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Egzamin Swedex + Cervesario (polski PSPD i międzynarodowy BJCP sędzia konkursów piwnych)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 co na to szkoła?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az 4" descr=""/>
          <p:cNvPicPr/>
          <p:nvPr/>
        </p:nvPicPr>
        <p:blipFill>
          <a:blip r:embed="rId1"/>
          <a:stretch/>
        </p:blipFill>
        <p:spPr>
          <a:xfrm>
            <a:off x="1397160" y="189360"/>
            <a:ext cx="9316800" cy="642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78" name="CustomShape 3"/>
          <p:cNvSpPr/>
          <p:nvPr/>
        </p:nvSpPr>
        <p:spPr>
          <a:xfrm>
            <a:off x="6705720" y="2237400"/>
            <a:ext cx="4723920" cy="2880360"/>
          </a:xfrm>
          <a:prstGeom prst="wedgeRoundRectCallout">
            <a:avLst>
              <a:gd name="adj1" fmla="val -69109"/>
              <a:gd name="adj2" fmla="val 1032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" name="CustomShape 4"/>
          <p:cNvSpPr/>
          <p:nvPr/>
        </p:nvSpPr>
        <p:spPr>
          <a:xfrm>
            <a:off x="7533000" y="1936440"/>
            <a:ext cx="3613680" cy="344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32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6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+</a:t>
            </a:r>
            <a:r>
              <a:rPr b="1" lang="pl-PL" sz="32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Wyszukiwanie, wartościowanie                         i przechowywanie informacji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6705720" y="2237400"/>
            <a:ext cx="4723920" cy="2880360"/>
          </a:xfrm>
          <a:prstGeom prst="wedgeRoundRectCallout">
            <a:avLst>
              <a:gd name="adj1" fmla="val -69109"/>
              <a:gd name="adj2" fmla="val 1032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7533000" y="1936440"/>
            <a:ext cx="3613680" cy="344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32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6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+</a:t>
            </a:r>
            <a:r>
              <a:rPr b="1" lang="pl-PL" sz="32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Wyszukiwanie, wartościowanie                         i przechowywanie informacji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5"/>
          <p:cNvSpPr/>
          <p:nvPr/>
        </p:nvSpPr>
        <p:spPr>
          <a:xfrm rot="20493600">
            <a:off x="6184080" y="5199120"/>
            <a:ext cx="6049800" cy="6998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Ekspert zarządzania wiedzą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Obraz 3" descr=""/>
          <p:cNvPicPr/>
          <p:nvPr/>
        </p:nvPicPr>
        <p:blipFill>
          <a:blip r:embed="rId1"/>
          <a:stretch/>
        </p:blipFill>
        <p:spPr>
          <a:xfrm>
            <a:off x="0" y="171720"/>
            <a:ext cx="11156040" cy="668592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7487640" y="3857040"/>
            <a:ext cx="366840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Nauczona.pl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8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Kursy dla młodzieży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8098920" y="5798520"/>
            <a:ext cx="380952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Nauczona.pl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Obraz 5" descr=""/>
          <p:cNvPicPr/>
          <p:nvPr/>
        </p:nvPicPr>
        <p:blipFill>
          <a:blip r:embed="rId1"/>
          <a:stretch/>
        </p:blipFill>
        <p:spPr>
          <a:xfrm>
            <a:off x="945360" y="635040"/>
            <a:ext cx="10375560" cy="5547600"/>
          </a:xfrm>
          <a:prstGeom prst="rect">
            <a:avLst/>
          </a:prstGeom>
          <a:ln>
            <a:noFill/>
          </a:ln>
        </p:spPr>
      </p:pic>
      <p:sp>
        <p:nvSpPr>
          <p:cNvPr id="105" name="CustomShape 3"/>
          <p:cNvSpPr/>
          <p:nvPr/>
        </p:nvSpPr>
        <p:spPr>
          <a:xfrm>
            <a:off x="8098920" y="5798520"/>
            <a:ext cx="380952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Nauczona.pl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NAUCZYCIELE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NAUCZYCIELE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NAUCZYCIELE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15" name="CustomShape 3"/>
          <p:cNvSpPr/>
          <p:nvPr/>
        </p:nvSpPr>
        <p:spPr>
          <a:xfrm>
            <a:off x="5221440" y="2921040"/>
            <a:ext cx="445248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Habit tracker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Dziennik-pokładowy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Obraz 5" descr=""/>
          <p:cNvPicPr/>
          <p:nvPr/>
        </p:nvPicPr>
        <p:blipFill>
          <a:blip r:embed="rId1"/>
          <a:stretch/>
        </p:blipFill>
        <p:spPr>
          <a:xfrm>
            <a:off x="7693920" y="863640"/>
            <a:ext cx="2387160" cy="2387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1" name="Obraz 4" descr=""/>
          <p:cNvPicPr/>
          <p:nvPr/>
        </p:nvPicPr>
        <p:blipFill>
          <a:blip r:embed="rId1"/>
          <a:stretch/>
        </p:blipFill>
        <p:spPr>
          <a:xfrm>
            <a:off x="874800" y="0"/>
            <a:ext cx="10243440" cy="6828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Obraz 6" descr=""/>
          <p:cNvPicPr/>
          <p:nvPr/>
        </p:nvPicPr>
        <p:blipFill>
          <a:blip r:embed="rId1"/>
          <a:stretch/>
        </p:blipFill>
        <p:spPr>
          <a:xfrm rot="16200000">
            <a:off x="4403160" y="1044000"/>
            <a:ext cx="6857640" cy="4770360"/>
          </a:xfrm>
          <a:prstGeom prst="rect">
            <a:avLst/>
          </a:prstGeom>
          <a:ln>
            <a:noFill/>
          </a:ln>
        </p:spPr>
      </p:pic>
      <p:pic>
        <p:nvPicPr>
          <p:cNvPr id="125" name="Obraz 8" descr=""/>
          <p:cNvPicPr/>
          <p:nvPr/>
        </p:nvPicPr>
        <p:blipFill>
          <a:blip r:embed="rId2"/>
          <a:stretch/>
        </p:blipFill>
        <p:spPr>
          <a:xfrm>
            <a:off x="371160" y="0"/>
            <a:ext cx="47703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Notowanie graficzne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" name="Obraz 4" descr=""/>
          <p:cNvPicPr/>
          <p:nvPr/>
        </p:nvPicPr>
        <p:blipFill>
          <a:blip r:embed="rId1"/>
          <a:stretch/>
        </p:blipFill>
        <p:spPr>
          <a:xfrm>
            <a:off x="1349280" y="0"/>
            <a:ext cx="94928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6" name="Obraz 4" descr=""/>
          <p:cNvPicPr/>
          <p:nvPr/>
        </p:nvPicPr>
        <p:blipFill>
          <a:blip r:embed="rId1"/>
          <a:stretch/>
        </p:blipFill>
        <p:spPr>
          <a:xfrm>
            <a:off x="1380240" y="0"/>
            <a:ext cx="943128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Obraz 4" descr=""/>
          <p:cNvPicPr/>
          <p:nvPr/>
        </p:nvPicPr>
        <p:blipFill>
          <a:blip r:embed="rId1"/>
          <a:stretch/>
        </p:blipFill>
        <p:spPr>
          <a:xfrm>
            <a:off x="1487160" y="0"/>
            <a:ext cx="921708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Obraz 4" descr=""/>
          <p:cNvPicPr/>
          <p:nvPr/>
        </p:nvPicPr>
        <p:blipFill>
          <a:blip r:embed="rId1"/>
          <a:stretch/>
        </p:blipFill>
        <p:spPr>
          <a:xfrm>
            <a:off x="1174320" y="0"/>
            <a:ext cx="9842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Nauczyciele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10695240" y="4964400"/>
            <a:ext cx="9842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10695240" y="4964400"/>
            <a:ext cx="9842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Zastosowanie?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Obraz 5" descr=""/>
          <p:cNvPicPr/>
          <p:nvPr/>
        </p:nvPicPr>
        <p:blipFill>
          <a:blip r:embed="rId1"/>
          <a:stretch/>
        </p:blipFill>
        <p:spPr>
          <a:xfrm>
            <a:off x="3690000" y="0"/>
            <a:ext cx="481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Jest rok 1960…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0" name="Obraz 5" descr=""/>
          <p:cNvPicPr/>
          <p:nvPr/>
        </p:nvPicPr>
        <p:blipFill>
          <a:blip r:embed="rId1"/>
          <a:stretch/>
        </p:blipFill>
        <p:spPr>
          <a:xfrm>
            <a:off x="712440" y="0"/>
            <a:ext cx="97329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Obraz 5" descr=""/>
          <p:cNvPicPr/>
          <p:nvPr/>
        </p:nvPicPr>
        <p:blipFill>
          <a:blip r:embed="rId1"/>
          <a:stretch/>
        </p:blipFill>
        <p:spPr>
          <a:xfrm>
            <a:off x="1523880" y="195120"/>
            <a:ext cx="9143640" cy="6467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10695240" y="4964400"/>
            <a:ext cx="9842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10695240" y="4964400"/>
            <a:ext cx="9842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1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10695240" y="4964400"/>
            <a:ext cx="9842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5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UCZNIOWIE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1523880" y="201744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</a:t>
            </a: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Szkoła Podstawowa w Lipce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6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4200480" cy="6857640"/>
          </a:xfrm>
          <a:prstGeom prst="rect">
            <a:avLst/>
          </a:prstGeom>
          <a:ln>
            <a:noFill/>
          </a:ln>
        </p:spPr>
      </p:pic>
      <p:sp>
        <p:nvSpPr>
          <p:cNvPr id="187" name="CustomShape 3"/>
          <p:cNvSpPr/>
          <p:nvPr/>
        </p:nvSpPr>
        <p:spPr>
          <a:xfrm rot="19981800">
            <a:off x="6285240" y="2829240"/>
            <a:ext cx="39088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SZTOS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7076880" y="5134680"/>
            <a:ext cx="4704120" cy="106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coś kozackiego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Miejski.pl – słownik slangu mowy potocznej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uczniowie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1" name="Obraz 4" descr=""/>
          <p:cNvPicPr/>
          <p:nvPr/>
        </p:nvPicPr>
        <p:blipFill>
          <a:blip r:embed="rId1"/>
          <a:stretch/>
        </p:blipFill>
        <p:spPr>
          <a:xfrm>
            <a:off x="4167360" y="0"/>
            <a:ext cx="3857400" cy="6857640"/>
          </a:xfrm>
          <a:prstGeom prst="rect">
            <a:avLst/>
          </a:prstGeom>
          <a:ln>
            <a:noFill/>
          </a:ln>
        </p:spPr>
      </p:pic>
      <p:pic>
        <p:nvPicPr>
          <p:cNvPr id="192" name="Obraz 6" descr=""/>
          <p:cNvPicPr/>
          <p:nvPr/>
        </p:nvPicPr>
        <p:blipFill>
          <a:blip r:embed="rId2"/>
          <a:stretch/>
        </p:blipFill>
        <p:spPr>
          <a:xfrm>
            <a:off x="0" y="0"/>
            <a:ext cx="385740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1523880" y="151344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Jak się uczyć?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1431360" y="187920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10695240" y="4964400"/>
            <a:ext cx="976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6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8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10695240" y="4964400"/>
            <a:ext cx="976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10695240" y="4964400"/>
            <a:ext cx="976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10695240" y="4964400"/>
            <a:ext cx="976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Obraz 5" descr=""/>
          <p:cNvPicPr/>
          <p:nvPr/>
        </p:nvPicPr>
        <p:blipFill>
          <a:blip r:embed="rId1"/>
          <a:stretch/>
        </p:blipFill>
        <p:spPr>
          <a:xfrm rot="5400000">
            <a:off x="2666880" y="1499760"/>
            <a:ext cx="6857640" cy="385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10695240" y="4964400"/>
            <a:ext cx="976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Obraz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7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RODZICE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CDN, Łomnica, Lipka, Kleszczyna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9" name="TextShape 2"/>
          <p:cNvSpPr txBox="1"/>
          <p:nvPr/>
        </p:nvSpPr>
        <p:spPr>
          <a:xfrm>
            <a:off x="2416680" y="490788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</a:t>
            </a: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R/U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0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2416680" y="490788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</a:t>
            </a: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R/U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3" name="Obraz 4" descr=""/>
          <p:cNvPicPr/>
          <p:nvPr/>
        </p:nvPicPr>
        <p:blipFill>
          <a:blip r:embed="rId1"/>
          <a:stretch/>
        </p:blipFill>
        <p:spPr>
          <a:xfrm>
            <a:off x="2005560" y="0"/>
            <a:ext cx="8180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2416680" y="490788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</a:t>
            </a: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R/U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6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Moje rysunki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" name="Obraz 3" descr=""/>
          <p:cNvPicPr/>
          <p:nvPr/>
        </p:nvPicPr>
        <p:blipFill>
          <a:blip r:embed="rId1"/>
          <a:stretch/>
        </p:blipFill>
        <p:spPr>
          <a:xfrm>
            <a:off x="1523880" y="157320"/>
            <a:ext cx="9143640" cy="6543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2416680" y="490788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</a:t>
            </a: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R/U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9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2416680" y="490788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</a:t>
            </a:r>
            <a:r>
              <a:rPr b="1" lang="pl-PL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R/U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Obraz 4" descr=""/>
          <p:cNvPicPr/>
          <p:nvPr/>
        </p:nvPicPr>
        <p:blipFill>
          <a:blip r:embed="rId1"/>
          <a:stretch/>
        </p:blipFill>
        <p:spPr>
          <a:xfrm>
            <a:off x="3690720" y="0"/>
            <a:ext cx="481032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8" name="Obraz 4" descr=""/>
          <p:cNvPicPr/>
          <p:nvPr/>
        </p:nvPicPr>
        <p:blipFill>
          <a:blip r:embed="rId1"/>
          <a:stretch/>
        </p:blipFill>
        <p:spPr>
          <a:xfrm>
            <a:off x="0" y="72000"/>
            <a:ext cx="10025280" cy="7059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Obraz 3" descr="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4" name="Obraz 4" descr="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7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7" name="Obraz 4" descr=""/>
          <p:cNvPicPr/>
          <p:nvPr/>
        </p:nvPicPr>
        <p:blipFill>
          <a:blip r:embed="rId1"/>
          <a:stretch/>
        </p:blipFill>
        <p:spPr>
          <a:xfrm>
            <a:off x="1523880" y="514440"/>
            <a:ext cx="9143640" cy="582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7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Obraz 4" descr=""/>
          <p:cNvPicPr/>
          <p:nvPr/>
        </p:nvPicPr>
        <p:blipFill>
          <a:blip r:embed="rId1"/>
          <a:stretch/>
        </p:blipFill>
        <p:spPr>
          <a:xfrm>
            <a:off x="1523880" y="371520"/>
            <a:ext cx="9143640" cy="611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7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Obraz 4" descr=""/>
          <p:cNvPicPr/>
          <p:nvPr/>
        </p:nvPicPr>
        <p:blipFill>
          <a:blip r:embed="rId1"/>
          <a:stretch/>
        </p:blipFill>
        <p:spPr>
          <a:xfrm>
            <a:off x="1523880" y="371520"/>
            <a:ext cx="9143640" cy="6114600"/>
          </a:xfrm>
          <a:prstGeom prst="rect">
            <a:avLst/>
          </a:prstGeom>
          <a:ln>
            <a:noFill/>
          </a:ln>
        </p:spPr>
      </p:pic>
      <p:pic>
        <p:nvPicPr>
          <p:cNvPr id="254" name="Obraz 6" descr=""/>
          <p:cNvPicPr/>
          <p:nvPr/>
        </p:nvPicPr>
        <p:blipFill>
          <a:blip r:embed="rId2"/>
          <a:stretch/>
        </p:blipFill>
        <p:spPr>
          <a:xfrm>
            <a:off x="1523880" y="371520"/>
            <a:ext cx="9143640" cy="611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7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Obraz 4" descr=""/>
          <p:cNvPicPr/>
          <p:nvPr/>
        </p:nvPicPr>
        <p:blipFill>
          <a:blip r:embed="rId1"/>
          <a:stretch/>
        </p:blipFill>
        <p:spPr>
          <a:xfrm>
            <a:off x="1809720" y="0"/>
            <a:ext cx="857232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" name="Obraz 4" descr=""/>
          <p:cNvPicPr/>
          <p:nvPr/>
        </p:nvPicPr>
        <p:blipFill>
          <a:blip r:embed="rId1"/>
          <a:stretch/>
        </p:blipFill>
        <p:spPr>
          <a:xfrm>
            <a:off x="1523880" y="371520"/>
            <a:ext cx="9143640" cy="611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7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3153960" y="3742200"/>
            <a:ext cx="7328160" cy="202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3600" spc="-1" strike="noStrike" u="sng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1"/>
              </a:rPr>
              <a:t>danuta@nauczona.pl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2968560" y="2967480"/>
            <a:ext cx="53668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Danuta Kitowska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3657600" y="5057640"/>
            <a:ext cx="50752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Blog – Nauczona.pl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…</a:t>
            </a: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.57 lat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" name="Obraz 4" descr=""/>
          <p:cNvPicPr/>
          <p:nvPr/>
        </p:nvPicPr>
        <p:blipFill>
          <a:blip r:embed="rId1"/>
          <a:stretch/>
        </p:blipFill>
        <p:spPr>
          <a:xfrm>
            <a:off x="0" y="0"/>
            <a:ext cx="10285560" cy="6857640"/>
          </a:xfrm>
          <a:prstGeom prst="rect">
            <a:avLst/>
          </a:prstGeom>
          <a:ln>
            <a:noFill/>
          </a:ln>
        </p:spPr>
      </p:pic>
      <p:sp>
        <p:nvSpPr>
          <p:cNvPr id="62" name="CustomShape 3"/>
          <p:cNvSpPr/>
          <p:nvPr/>
        </p:nvSpPr>
        <p:spPr>
          <a:xfrm>
            <a:off x="7394400" y="4749840"/>
            <a:ext cx="378396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pl-PL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MOJE ŻYCIE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4139</TotalTime>
  <Application>LibreOffice/5.2.3.3$Windows_x86 LibreOffice_project/d54a8868f08a7b39642414cf2c8ef2f228f780cf</Application>
  <Words>200</Words>
  <Paragraphs>107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2018-02-06T18:01:47Z</dcterms:created>
  <dc:creator>Marek Kitowski</dc:creator>
  <dc:description/>
  <dc:language>pl-PL</dc:language>
  <cp:lastModifiedBy>Marek Kitowski</cp:lastModifiedBy>
  <dcterms:modified xsi:type="dcterms:W3CDTF">2018-05-08T16:18:39Z</dcterms:modified>
  <cp:revision>89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70</vt:i4>
  </property>
</Properties>
</file>