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32" r:id="rId5"/>
    <p:sldId id="432" r:id="rId6"/>
    <p:sldId id="507" r:id="rId7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0" autoAdjust="0"/>
    <p:restoredTop sz="97219" autoAdjust="0"/>
  </p:normalViewPr>
  <p:slideViewPr>
    <p:cSldViewPr>
      <p:cViewPr varScale="1">
        <p:scale>
          <a:sx n="60" d="100"/>
          <a:sy n="60" d="100"/>
        </p:scale>
        <p:origin x="1920" y="7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20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178C-28A7-4D31-BD52-F1491313C44E}" type="datetimeFigureOut">
              <a:rPr lang="pl-PL" smtClean="0"/>
              <a:t>2021-06-24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B21CF-8D73-4311-9B7F-12EA652CC1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92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602678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779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podtytuł z grafiką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a 3"/>
          <p:cNvGrpSpPr/>
          <p:nvPr userDrawn="1"/>
        </p:nvGrpSpPr>
        <p:grpSpPr>
          <a:xfrm>
            <a:off x="-12998" y="0"/>
            <a:ext cx="13017798" cy="9769012"/>
            <a:chOff x="-12998" y="0"/>
            <a:chExt cx="13017798" cy="9769012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 userDrawn="1"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" name="Prostokąt 5"/>
            <p:cNvSpPr/>
            <p:nvPr userDrawn="1"/>
          </p:nvSpPr>
          <p:spPr>
            <a:xfrm>
              <a:off x="6495900" y="0"/>
              <a:ext cx="6508899" cy="767847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29" name="Symbol zastępczy tekstu 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42248" y="268289"/>
            <a:ext cx="5329238" cy="504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Miejsce i data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000" y="8683200"/>
            <a:ext cx="2560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ymbol zastępczy tekstu 2"/>
          <p:cNvSpPr>
            <a:spLocks noGrp="1"/>
          </p:cNvSpPr>
          <p:nvPr>
            <p:ph type="body" sz="quarter" idx="15" hasCustomPrompt="1"/>
          </p:nvPr>
        </p:nvSpPr>
        <p:spPr>
          <a:xfrm>
            <a:off x="7056064" y="6586760"/>
            <a:ext cx="5567016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Imię i nazwisko prelegenta </a:t>
            </a:r>
            <a:br>
              <a:rPr lang="pl-PL" dirty="0"/>
            </a:br>
            <a:r>
              <a:rPr lang="pl-PL" dirty="0"/>
              <a:t>Stanowisko</a:t>
            </a:r>
          </a:p>
        </p:txBody>
      </p:sp>
      <p:sp>
        <p:nvSpPr>
          <p:cNvPr id="22" name="Symbol zastępczy tekstu 2"/>
          <p:cNvSpPr>
            <a:spLocks noGrp="1"/>
          </p:cNvSpPr>
          <p:nvPr>
            <p:ph type="body" sz="quarter" idx="11" hasCustomPrompt="1"/>
          </p:nvPr>
        </p:nvSpPr>
        <p:spPr>
          <a:xfrm>
            <a:off x="7060008" y="5003675"/>
            <a:ext cx="556307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</a:t>
            </a:r>
          </a:p>
        </p:txBody>
      </p:sp>
      <p:sp>
        <p:nvSpPr>
          <p:cNvPr id="23" name="Shape 35"/>
          <p:cNvSpPr/>
          <p:nvPr userDrawn="1"/>
        </p:nvSpPr>
        <p:spPr>
          <a:xfrm>
            <a:off x="7192764" y="4423220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5" name="Tytuł 1"/>
          <p:cNvSpPr>
            <a:spLocks noGrp="1"/>
          </p:cNvSpPr>
          <p:nvPr>
            <p:ph type="title" hasCustomPrompt="1"/>
          </p:nvPr>
        </p:nvSpPr>
        <p:spPr>
          <a:xfrm>
            <a:off x="7042248" y="1060376"/>
            <a:ext cx="5580832" cy="2952328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pl-PL" dirty="0"/>
              <a:t>Tutaj proszę wpisać tytuł prezentacji</a:t>
            </a:r>
          </a:p>
        </p:txBody>
      </p:sp>
      <p:sp>
        <p:nvSpPr>
          <p:cNvPr id="26" name="Symbol zastępczy tekstu 2"/>
          <p:cNvSpPr>
            <a:spLocks noGrp="1"/>
          </p:cNvSpPr>
          <p:nvPr>
            <p:ph type="body" sz="quarter" idx="14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7790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77600" y="6187802"/>
            <a:ext cx="11413432" cy="865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Dodatkowy tekst</a:t>
            </a:r>
          </a:p>
        </p:txBody>
      </p:sp>
      <p:grpSp>
        <p:nvGrpSpPr>
          <p:cNvPr id="2" name="Grupa 1"/>
          <p:cNvGrpSpPr/>
          <p:nvPr userDrawn="1"/>
        </p:nvGrpSpPr>
        <p:grpSpPr>
          <a:xfrm>
            <a:off x="-12998" y="7678476"/>
            <a:ext cx="13017798" cy="2090536"/>
            <a:chOff x="-12998" y="7678476"/>
            <a:chExt cx="13017798" cy="2090536"/>
          </a:xfrm>
        </p:grpSpPr>
        <p:sp>
          <p:nvSpPr>
            <p:cNvPr id="19" name="Trapez 3"/>
            <p:cNvSpPr/>
            <p:nvPr/>
          </p:nvSpPr>
          <p:spPr>
            <a:xfrm>
              <a:off x="-12998" y="7678476"/>
              <a:ext cx="13017797" cy="2090536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3153589"/>
                <a:gd name="connsiteY0" fmla="*/ 1143022 h 1145878"/>
                <a:gd name="connsiteX1" fmla="*/ 920097 w 13153589"/>
                <a:gd name="connsiteY1" fmla="*/ 1588 h 1145878"/>
                <a:gd name="connsiteX2" fmla="*/ 13150586 w 13153589"/>
                <a:gd name="connsiteY2" fmla="*/ 0 h 1145878"/>
                <a:gd name="connsiteX3" fmla="*/ 13153497 w 13153589"/>
                <a:gd name="connsiteY3" fmla="*/ 1145878 h 1145878"/>
                <a:gd name="connsiteX4" fmla="*/ 0 w 13153589"/>
                <a:gd name="connsiteY4" fmla="*/ 1143022 h 1145878"/>
                <a:gd name="connsiteX0" fmla="*/ 0 w 13153589"/>
                <a:gd name="connsiteY0" fmla="*/ 1146671 h 1149527"/>
                <a:gd name="connsiteX1" fmla="*/ 833477 w 13153589"/>
                <a:gd name="connsiteY1" fmla="*/ 0 h 1149527"/>
                <a:gd name="connsiteX2" fmla="*/ 13150586 w 13153589"/>
                <a:gd name="connsiteY2" fmla="*/ 3649 h 1149527"/>
                <a:gd name="connsiteX3" fmla="*/ 13153497 w 13153589"/>
                <a:gd name="connsiteY3" fmla="*/ 1149527 h 1149527"/>
                <a:gd name="connsiteX4" fmla="*/ 0 w 13153589"/>
                <a:gd name="connsiteY4" fmla="*/ 1146671 h 114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53589" h="1149527">
                  <a:moveTo>
                    <a:pt x="0" y="1146671"/>
                  </a:moveTo>
                  <a:lnTo>
                    <a:pt x="833477" y="0"/>
                  </a:lnTo>
                  <a:lnTo>
                    <a:pt x="13150586" y="3649"/>
                  </a:lnTo>
                  <a:cubicBezTo>
                    <a:pt x="13149804" y="392752"/>
                    <a:pt x="13154279" y="760424"/>
                    <a:pt x="13153497" y="1149527"/>
                  </a:cubicBezTo>
                  <a:lnTo>
                    <a:pt x="0" y="1146671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0" y="8178527"/>
              <a:ext cx="13004800" cy="1590485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21" name="Trójkąt prostokątny 14"/>
            <p:cNvSpPr/>
            <p:nvPr/>
          </p:nvSpPr>
          <p:spPr>
            <a:xfrm flipV="1">
              <a:off x="-2756" y="8171381"/>
              <a:ext cx="621929" cy="1596952"/>
            </a:xfrm>
            <a:custGeom>
              <a:avLst/>
              <a:gdLst>
                <a:gd name="connsiteX0" fmla="*/ 0 w 525736"/>
                <a:gd name="connsiteY0" fmla="*/ 792088 h 792088"/>
                <a:gd name="connsiteX1" fmla="*/ 0 w 525736"/>
                <a:gd name="connsiteY1" fmla="*/ 0 h 792088"/>
                <a:gd name="connsiteX2" fmla="*/ 525736 w 525736"/>
                <a:gd name="connsiteY2" fmla="*/ 792088 h 792088"/>
                <a:gd name="connsiteX3" fmla="*/ 0 w 525736"/>
                <a:gd name="connsiteY3" fmla="*/ 792088 h 792088"/>
                <a:gd name="connsiteX0" fmla="*/ 0 w 313804"/>
                <a:gd name="connsiteY0" fmla="*/ 792088 h 792088"/>
                <a:gd name="connsiteX1" fmla="*/ 0 w 313804"/>
                <a:gd name="connsiteY1" fmla="*/ 0 h 792088"/>
                <a:gd name="connsiteX2" fmla="*/ 313804 w 313804"/>
                <a:gd name="connsiteY2" fmla="*/ 792088 h 792088"/>
                <a:gd name="connsiteX3" fmla="*/ 0 w 313804"/>
                <a:gd name="connsiteY3" fmla="*/ 792088 h 792088"/>
                <a:gd name="connsiteX0" fmla="*/ 0 w 318566"/>
                <a:gd name="connsiteY0" fmla="*/ 792088 h 792088"/>
                <a:gd name="connsiteX1" fmla="*/ 0 w 318566"/>
                <a:gd name="connsiteY1" fmla="*/ 0 h 792088"/>
                <a:gd name="connsiteX2" fmla="*/ 318566 w 318566"/>
                <a:gd name="connsiteY2" fmla="*/ 789707 h 792088"/>
                <a:gd name="connsiteX3" fmla="*/ 0 w 318566"/>
                <a:gd name="connsiteY3" fmla="*/ 792088 h 792088"/>
                <a:gd name="connsiteX0" fmla="*/ 0 w 318566"/>
                <a:gd name="connsiteY0" fmla="*/ 787325 h 789707"/>
                <a:gd name="connsiteX1" fmla="*/ 0 w 318566"/>
                <a:gd name="connsiteY1" fmla="*/ 0 h 789707"/>
                <a:gd name="connsiteX2" fmla="*/ 318566 w 318566"/>
                <a:gd name="connsiteY2" fmla="*/ 789707 h 789707"/>
                <a:gd name="connsiteX3" fmla="*/ 0 w 318566"/>
                <a:gd name="connsiteY3" fmla="*/ 787325 h 789707"/>
                <a:gd name="connsiteX0" fmla="*/ 0 w 604316"/>
                <a:gd name="connsiteY0" fmla="*/ 787325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787325 h 1599332"/>
                <a:gd name="connsiteX0" fmla="*/ 0 w 604316"/>
                <a:gd name="connsiteY0" fmla="*/ 1596950 h 1599332"/>
                <a:gd name="connsiteX1" fmla="*/ 0 w 604316"/>
                <a:gd name="connsiteY1" fmla="*/ 0 h 1599332"/>
                <a:gd name="connsiteX2" fmla="*/ 604316 w 604316"/>
                <a:gd name="connsiteY2" fmla="*/ 1599332 h 1599332"/>
                <a:gd name="connsiteX3" fmla="*/ 0 w 604316"/>
                <a:gd name="connsiteY3" fmla="*/ 1596950 h 1599332"/>
                <a:gd name="connsiteX0" fmla="*/ 0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0 w 613841"/>
                <a:gd name="connsiteY3" fmla="*/ 1596950 h 1596950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0 w 611460"/>
                <a:gd name="connsiteY0" fmla="*/ 1589806 h 1589806"/>
                <a:gd name="connsiteX1" fmla="*/ 0 w 611460"/>
                <a:gd name="connsiteY1" fmla="*/ 0 h 1589806"/>
                <a:gd name="connsiteX2" fmla="*/ 611460 w 611460"/>
                <a:gd name="connsiteY2" fmla="*/ 1585045 h 1589806"/>
                <a:gd name="connsiteX3" fmla="*/ 0 w 611460"/>
                <a:gd name="connsiteY3" fmla="*/ 1589806 h 1589806"/>
                <a:gd name="connsiteX0" fmla="*/ 0 w 613841"/>
                <a:gd name="connsiteY0" fmla="*/ 1589806 h 1589806"/>
                <a:gd name="connsiteX1" fmla="*/ 0 w 613841"/>
                <a:gd name="connsiteY1" fmla="*/ 0 h 1589806"/>
                <a:gd name="connsiteX2" fmla="*/ 613841 w 613841"/>
                <a:gd name="connsiteY2" fmla="*/ 1587426 h 1589806"/>
                <a:gd name="connsiteX3" fmla="*/ 0 w 613841"/>
                <a:gd name="connsiteY3" fmla="*/ 1589806 h 1589806"/>
                <a:gd name="connsiteX0" fmla="*/ 0 w 613841"/>
                <a:gd name="connsiteY0" fmla="*/ 1589806 h 1594570"/>
                <a:gd name="connsiteX1" fmla="*/ 0 w 613841"/>
                <a:gd name="connsiteY1" fmla="*/ 0 h 1594570"/>
                <a:gd name="connsiteX2" fmla="*/ 613841 w 613841"/>
                <a:gd name="connsiteY2" fmla="*/ 1594570 h 1594570"/>
                <a:gd name="connsiteX3" fmla="*/ 0 w 613841"/>
                <a:gd name="connsiteY3" fmla="*/ 1589806 h 1594570"/>
                <a:gd name="connsiteX0" fmla="*/ 2381 w 613841"/>
                <a:gd name="connsiteY0" fmla="*/ 1596950 h 1596950"/>
                <a:gd name="connsiteX1" fmla="*/ 0 w 613841"/>
                <a:gd name="connsiteY1" fmla="*/ 0 h 1596950"/>
                <a:gd name="connsiteX2" fmla="*/ 613841 w 613841"/>
                <a:gd name="connsiteY2" fmla="*/ 1594570 h 1596950"/>
                <a:gd name="connsiteX3" fmla="*/ 2381 w 613841"/>
                <a:gd name="connsiteY3" fmla="*/ 1596950 h 1596950"/>
                <a:gd name="connsiteX0" fmla="*/ 105 w 616327"/>
                <a:gd name="connsiteY0" fmla="*/ 1596950 h 1596950"/>
                <a:gd name="connsiteX1" fmla="*/ 2486 w 616327"/>
                <a:gd name="connsiteY1" fmla="*/ 0 h 1596950"/>
                <a:gd name="connsiteX2" fmla="*/ 616327 w 616327"/>
                <a:gd name="connsiteY2" fmla="*/ 1594570 h 1596950"/>
                <a:gd name="connsiteX3" fmla="*/ 105 w 616327"/>
                <a:gd name="connsiteY3" fmla="*/ 1596950 h 1596950"/>
                <a:gd name="connsiteX0" fmla="*/ 105 w 609303"/>
                <a:gd name="connsiteY0" fmla="*/ 1596950 h 1596952"/>
                <a:gd name="connsiteX1" fmla="*/ 2486 w 609303"/>
                <a:gd name="connsiteY1" fmla="*/ 0 h 1596952"/>
                <a:gd name="connsiteX2" fmla="*/ 609303 w 609303"/>
                <a:gd name="connsiteY2" fmla="*/ 1596952 h 1596952"/>
                <a:gd name="connsiteX3" fmla="*/ 105 w 609303"/>
                <a:gd name="connsiteY3" fmla="*/ 1596950 h 1596952"/>
                <a:gd name="connsiteX0" fmla="*/ 2302 w 611500"/>
                <a:gd name="connsiteY0" fmla="*/ 1596950 h 1596952"/>
                <a:gd name="connsiteX1" fmla="*/ 0 w 611500"/>
                <a:gd name="connsiteY1" fmla="*/ 0 h 1596952"/>
                <a:gd name="connsiteX2" fmla="*/ 611500 w 611500"/>
                <a:gd name="connsiteY2" fmla="*/ 1596952 h 1596952"/>
                <a:gd name="connsiteX3" fmla="*/ 2302 w 611500"/>
                <a:gd name="connsiteY3" fmla="*/ 1596950 h 1596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500" h="1596952">
                  <a:moveTo>
                    <a:pt x="2302" y="1596950"/>
                  </a:moveTo>
                  <a:cubicBezTo>
                    <a:pt x="1508" y="1064633"/>
                    <a:pt x="794" y="532317"/>
                    <a:pt x="0" y="0"/>
                  </a:cubicBezTo>
                  <a:lnTo>
                    <a:pt x="611500" y="1596952"/>
                  </a:lnTo>
                  <a:lnTo>
                    <a:pt x="2302" y="1596950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pic>
          <p:nvPicPr>
            <p:cNvPr id="1026" name="Picture 2" descr="D:\Moje obrazy\logo zus\logoZUSnoweRozwiniecie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0747" y="8682125"/>
              <a:ext cx="2560325" cy="575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ymbol zastępczy tekstu 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77600" y="4565526"/>
            <a:ext cx="11413432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400" b="1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Podtytuł sekcji</a:t>
            </a:r>
          </a:p>
        </p:txBody>
      </p:sp>
      <p:sp>
        <p:nvSpPr>
          <p:cNvPr id="25" name="Symbol zastępczy tekstu 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77600" y="1189534"/>
            <a:ext cx="11413432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6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Tu proszę wpisać tytuł sekcji tytuł sekcji</a:t>
            </a:r>
          </a:p>
        </p:txBody>
      </p:sp>
      <p:sp>
        <p:nvSpPr>
          <p:cNvPr id="28" name="Shape 35"/>
          <p:cNvSpPr/>
          <p:nvPr userDrawn="1"/>
        </p:nvSpPr>
        <p:spPr>
          <a:xfrm>
            <a:off x="885776" y="3796481"/>
            <a:ext cx="1270000" cy="212031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957784" y="8693224"/>
            <a:ext cx="8208912" cy="4325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500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pl-PL" dirty="0"/>
              <a:t>Nazwa jednostki lub komórki</a:t>
            </a:r>
          </a:p>
        </p:txBody>
      </p:sp>
    </p:spTree>
    <p:extLst>
      <p:ext uri="{BB962C8B-B14F-4D97-AF65-F5344CB8AC3E}">
        <p14:creationId xmlns:p14="http://schemas.microsoft.com/office/powerpoint/2010/main" val="245387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grafika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777600" y="3364632"/>
            <a:ext cx="5508776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741760" y="2212504"/>
            <a:ext cx="11521280" cy="864096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slajdów”.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Elektroniczne zwolnienia lekarskie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741760" y="844352"/>
            <a:ext cx="11521280" cy="8640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5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 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829279" y="1780456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6789738" y="3364632"/>
            <a:ext cx="5473302" cy="49685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" name="pole tekstowe 1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35833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krót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588768"/>
            <a:ext cx="5508776" cy="37444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716560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29614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2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slajdu</a:t>
            </a:r>
            <a:br>
              <a:rPr lang="pl-PL" dirty="0"/>
            </a:br>
            <a:r>
              <a:rPr lang="pl-PL" dirty="0"/>
              <a:t>krótszy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356520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8534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dużą grafiką - dłuższy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ymbol zastępczy tekstu 14"/>
          <p:cNvSpPr>
            <a:spLocks noGrp="1"/>
          </p:cNvSpPr>
          <p:nvPr>
            <p:ph type="body" sz="quarter" idx="11"/>
          </p:nvPr>
        </p:nvSpPr>
        <p:spPr>
          <a:xfrm>
            <a:off x="6790432" y="4804792"/>
            <a:ext cx="5508776" cy="35283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16" name="Symbol zastępczy tekstu 14"/>
          <p:cNvSpPr>
            <a:spLocks noGrp="1"/>
          </p:cNvSpPr>
          <p:nvPr>
            <p:ph type="body" sz="quarter" idx="12" hasCustomPrompt="1"/>
          </p:nvPr>
        </p:nvSpPr>
        <p:spPr>
          <a:xfrm>
            <a:off x="6790432" y="2932584"/>
            <a:ext cx="5472608" cy="1656184"/>
          </a:xfrm>
          <a:prstGeom prst="rect">
            <a:avLst/>
          </a:prstGeom>
        </p:spPr>
        <p:txBody>
          <a:bodyPr/>
          <a:lstStyle>
            <a:lvl1pPr marL="0" marR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 sz="2500" b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>Tu można wpisać tekst wprowadzający. Zieloną kreskę można w razie potrzeby przesunąć (ale nie wydłużać) we wzorcu: menu „Widok” &gt; „Wzorzec slajdów”</a:t>
            </a:r>
          </a:p>
        </p:txBody>
      </p:sp>
      <p:sp>
        <p:nvSpPr>
          <p:cNvPr id="17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8" name="Symbol zastępczy tekstu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90432" y="916359"/>
            <a:ext cx="5472608" cy="151216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89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2pPr>
            <a:lvl3pPr marL="1333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3pPr>
            <a:lvl4pPr marL="17780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4pPr>
            <a:lvl5pPr marL="2222500" indent="-444500">
              <a:buFont typeface="Arial" panose="020B0604020202020204" pitchFamily="34" charset="0"/>
              <a:buChar char="•"/>
              <a:defRPr sz="1600" b="0">
                <a:latin typeface="+mn-lt"/>
              </a:defRPr>
            </a:lvl5pPr>
          </a:lstStyle>
          <a:p>
            <a:pPr lvl="0"/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slajdu dłuższy</a:t>
            </a:r>
          </a:p>
        </p:txBody>
      </p:sp>
      <p:sp>
        <p:nvSpPr>
          <p:cNvPr id="19" name="Shape 35"/>
          <p:cNvSpPr/>
          <p:nvPr userDrawn="1"/>
        </p:nvSpPr>
        <p:spPr>
          <a:xfrm>
            <a:off x="6816576" y="2572544"/>
            <a:ext cx="1270000" cy="212031"/>
          </a:xfrm>
          <a:prstGeom prst="rect">
            <a:avLst/>
          </a:prstGeom>
          <a:solidFill>
            <a:srgbClr val="029A3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21" name="Symbol zastępczy zawartości 20"/>
          <p:cNvSpPr>
            <a:spLocks noGrp="1"/>
          </p:cNvSpPr>
          <p:nvPr>
            <p:ph sz="quarter" idx="15"/>
          </p:nvPr>
        </p:nvSpPr>
        <p:spPr>
          <a:xfrm>
            <a:off x="741760" y="916360"/>
            <a:ext cx="5473302" cy="74168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32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marL="864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marL="1296000" indent="-4320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20" name="pole tekstowe 19"/>
          <p:cNvSpPr txBox="1"/>
          <p:nvPr userDrawn="1"/>
        </p:nvSpPr>
        <p:spPr>
          <a:xfrm>
            <a:off x="829279" y="83994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01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 userDrawn="1"/>
        </p:nvGrpSpPr>
        <p:grpSpPr>
          <a:xfrm>
            <a:off x="-1" y="0"/>
            <a:ext cx="13004802" cy="9773344"/>
            <a:chOff x="-1" y="0"/>
            <a:chExt cx="13004802" cy="9773344"/>
          </a:xfrm>
        </p:grpSpPr>
        <p:sp>
          <p:nvSpPr>
            <p:cNvPr id="5" name="Trapez 3"/>
            <p:cNvSpPr/>
            <p:nvPr/>
          </p:nvSpPr>
          <p:spPr>
            <a:xfrm flipH="1" flipV="1">
              <a:off x="2439" y="0"/>
              <a:ext cx="2923680" cy="574130"/>
            </a:xfrm>
            <a:custGeom>
              <a:avLst/>
              <a:gdLst>
                <a:gd name="connsiteX0" fmla="*/ 0 w 12651729"/>
                <a:gd name="connsiteY0" fmla="*/ 1132384 h 1132384"/>
                <a:gd name="connsiteX1" fmla="*/ 448503 w 12651729"/>
                <a:gd name="connsiteY1" fmla="*/ 0 h 1132384"/>
                <a:gd name="connsiteX2" fmla="*/ 12203226 w 12651729"/>
                <a:gd name="connsiteY2" fmla="*/ 0 h 1132384"/>
                <a:gd name="connsiteX3" fmla="*/ 12651729 w 12651729"/>
                <a:gd name="connsiteY3" fmla="*/ 1132384 h 1132384"/>
                <a:gd name="connsiteX4" fmla="*/ 0 w 12651729"/>
                <a:gd name="connsiteY4" fmla="*/ 1132384 h 1132384"/>
                <a:gd name="connsiteX0" fmla="*/ 0 w 12651729"/>
                <a:gd name="connsiteY0" fmla="*/ 1160959 h 1160959"/>
                <a:gd name="connsiteX1" fmla="*/ 448503 w 12651729"/>
                <a:gd name="connsiteY1" fmla="*/ 28575 h 1160959"/>
                <a:gd name="connsiteX2" fmla="*/ 12622326 w 12651729"/>
                <a:gd name="connsiteY2" fmla="*/ 0 h 1160959"/>
                <a:gd name="connsiteX3" fmla="*/ 12651729 w 12651729"/>
                <a:gd name="connsiteY3" fmla="*/ 1160959 h 1160959"/>
                <a:gd name="connsiteX4" fmla="*/ 0 w 12651729"/>
                <a:gd name="connsiteY4" fmla="*/ 1160959 h 1160959"/>
                <a:gd name="connsiteX0" fmla="*/ 0 w 12654076"/>
                <a:gd name="connsiteY0" fmla="*/ 1167309 h 1167309"/>
                <a:gd name="connsiteX1" fmla="*/ 448503 w 12654076"/>
                <a:gd name="connsiteY1" fmla="*/ 34925 h 1167309"/>
                <a:gd name="connsiteX2" fmla="*/ 12654076 w 12654076"/>
                <a:gd name="connsiteY2" fmla="*/ 0 h 1167309"/>
                <a:gd name="connsiteX3" fmla="*/ 12651729 w 12654076"/>
                <a:gd name="connsiteY3" fmla="*/ 1167309 h 1167309"/>
                <a:gd name="connsiteX4" fmla="*/ 0 w 12654076"/>
                <a:gd name="connsiteY4" fmla="*/ 1167309 h 1167309"/>
                <a:gd name="connsiteX0" fmla="*/ 0 w 12660426"/>
                <a:gd name="connsiteY0" fmla="*/ 1148259 h 1148259"/>
                <a:gd name="connsiteX1" fmla="*/ 448503 w 12660426"/>
                <a:gd name="connsiteY1" fmla="*/ 15875 h 1148259"/>
                <a:gd name="connsiteX2" fmla="*/ 12660426 w 12660426"/>
                <a:gd name="connsiteY2" fmla="*/ 0 h 1148259"/>
                <a:gd name="connsiteX3" fmla="*/ 12651729 w 12660426"/>
                <a:gd name="connsiteY3" fmla="*/ 1148259 h 1148259"/>
                <a:gd name="connsiteX4" fmla="*/ 0 w 12660426"/>
                <a:gd name="connsiteY4" fmla="*/ 1148259 h 1148259"/>
                <a:gd name="connsiteX0" fmla="*/ 0 w 12670336"/>
                <a:gd name="connsiteY0" fmla="*/ 1148259 h 1148259"/>
                <a:gd name="connsiteX1" fmla="*/ 448503 w 12670336"/>
                <a:gd name="connsiteY1" fmla="*/ 15875 h 1148259"/>
                <a:gd name="connsiteX2" fmla="*/ 12660426 w 12670336"/>
                <a:gd name="connsiteY2" fmla="*/ 0 h 1148259"/>
                <a:gd name="connsiteX3" fmla="*/ 12670298 w 12670336"/>
                <a:gd name="connsiteY3" fmla="*/ 1148259 h 1148259"/>
                <a:gd name="connsiteX4" fmla="*/ 0 w 12670336"/>
                <a:gd name="connsiteY4" fmla="*/ 1148259 h 1148259"/>
                <a:gd name="connsiteX0" fmla="*/ 0 w 12672031"/>
                <a:gd name="connsiteY0" fmla="*/ 1143497 h 1143497"/>
                <a:gd name="connsiteX1" fmla="*/ 448503 w 12672031"/>
                <a:gd name="connsiteY1" fmla="*/ 11113 h 1143497"/>
                <a:gd name="connsiteX2" fmla="*/ 12672031 w 12672031"/>
                <a:gd name="connsiteY2" fmla="*/ 0 h 1143497"/>
                <a:gd name="connsiteX3" fmla="*/ 12670298 w 12672031"/>
                <a:gd name="connsiteY3" fmla="*/ 1143497 h 1143497"/>
                <a:gd name="connsiteX4" fmla="*/ 0 w 12672031"/>
                <a:gd name="connsiteY4" fmla="*/ 1143497 h 1143497"/>
                <a:gd name="connsiteX0" fmla="*/ 0 w 12670360"/>
                <a:gd name="connsiteY0" fmla="*/ 1143497 h 1143497"/>
                <a:gd name="connsiteX1" fmla="*/ 448503 w 12670360"/>
                <a:gd name="connsiteY1" fmla="*/ 11113 h 1143497"/>
                <a:gd name="connsiteX2" fmla="*/ 12665068 w 12670360"/>
                <a:gd name="connsiteY2" fmla="*/ 0 h 1143497"/>
                <a:gd name="connsiteX3" fmla="*/ 12670298 w 12670360"/>
                <a:gd name="connsiteY3" fmla="*/ 1143497 h 1143497"/>
                <a:gd name="connsiteX4" fmla="*/ 0 w 12670360"/>
                <a:gd name="connsiteY4" fmla="*/ 1143497 h 1143497"/>
                <a:gd name="connsiteX0" fmla="*/ 0 w 12672030"/>
                <a:gd name="connsiteY0" fmla="*/ 1145878 h 1145878"/>
                <a:gd name="connsiteX1" fmla="*/ 448503 w 12672030"/>
                <a:gd name="connsiteY1" fmla="*/ 13494 h 1145878"/>
                <a:gd name="connsiteX2" fmla="*/ 12672030 w 12672030"/>
                <a:gd name="connsiteY2" fmla="*/ 0 h 1145878"/>
                <a:gd name="connsiteX3" fmla="*/ 12670298 w 12672030"/>
                <a:gd name="connsiteY3" fmla="*/ 1145878 h 1145878"/>
                <a:gd name="connsiteX4" fmla="*/ 0 w 12672030"/>
                <a:gd name="connsiteY4" fmla="*/ 1145878 h 1145878"/>
                <a:gd name="connsiteX0" fmla="*/ 0 w 12670360"/>
                <a:gd name="connsiteY0" fmla="*/ 1145878 h 1145878"/>
                <a:gd name="connsiteX1" fmla="*/ 448503 w 12670360"/>
                <a:gd name="connsiteY1" fmla="*/ 13494 h 1145878"/>
                <a:gd name="connsiteX2" fmla="*/ 12665067 w 12670360"/>
                <a:gd name="connsiteY2" fmla="*/ 0 h 1145878"/>
                <a:gd name="connsiteX3" fmla="*/ 12670298 w 12670360"/>
                <a:gd name="connsiteY3" fmla="*/ 1145878 h 1145878"/>
                <a:gd name="connsiteX4" fmla="*/ 0 w 12670360"/>
                <a:gd name="connsiteY4" fmla="*/ 1145878 h 1145878"/>
                <a:gd name="connsiteX0" fmla="*/ 0 w 12674351"/>
                <a:gd name="connsiteY0" fmla="*/ 1145878 h 1145878"/>
                <a:gd name="connsiteX1" fmla="*/ 448503 w 12674351"/>
                <a:gd name="connsiteY1" fmla="*/ 13494 h 1145878"/>
                <a:gd name="connsiteX2" fmla="*/ 12674351 w 12674351"/>
                <a:gd name="connsiteY2" fmla="*/ 0 h 1145878"/>
                <a:gd name="connsiteX3" fmla="*/ 12670298 w 12674351"/>
                <a:gd name="connsiteY3" fmla="*/ 1145878 h 1145878"/>
                <a:gd name="connsiteX4" fmla="*/ 0 w 12674351"/>
                <a:gd name="connsiteY4" fmla="*/ 1145878 h 1145878"/>
                <a:gd name="connsiteX0" fmla="*/ 0 w 12670390"/>
                <a:gd name="connsiteY0" fmla="*/ 1145878 h 1145878"/>
                <a:gd name="connsiteX1" fmla="*/ 448503 w 12670390"/>
                <a:gd name="connsiteY1" fmla="*/ 13494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70390"/>
                <a:gd name="connsiteY0" fmla="*/ 1145878 h 1145878"/>
                <a:gd name="connsiteX1" fmla="*/ 436898 w 12670390"/>
                <a:gd name="connsiteY1" fmla="*/ 1588 h 1145878"/>
                <a:gd name="connsiteX2" fmla="*/ 12667387 w 12670390"/>
                <a:gd name="connsiteY2" fmla="*/ 0 h 1145878"/>
                <a:gd name="connsiteX3" fmla="*/ 12670298 w 12670390"/>
                <a:gd name="connsiteY3" fmla="*/ 1145878 h 1145878"/>
                <a:gd name="connsiteX4" fmla="*/ 0 w 12670390"/>
                <a:gd name="connsiteY4" fmla="*/ 1145878 h 1145878"/>
                <a:gd name="connsiteX0" fmla="*/ 0 w 12681995"/>
                <a:gd name="connsiteY0" fmla="*/ 1148260 h 1148260"/>
                <a:gd name="connsiteX1" fmla="*/ 448503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745982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10407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208726 w 12681995"/>
                <a:gd name="connsiteY1" fmla="*/ 158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61912 h 1161912"/>
                <a:gd name="connsiteX1" fmla="*/ 1043460 w 12681995"/>
                <a:gd name="connsiteY1" fmla="*/ 0 h 1161912"/>
                <a:gd name="connsiteX2" fmla="*/ 12678992 w 12681995"/>
                <a:gd name="connsiteY2" fmla="*/ 13652 h 1161912"/>
                <a:gd name="connsiteX3" fmla="*/ 12681903 w 12681995"/>
                <a:gd name="connsiteY3" fmla="*/ 1159530 h 1161912"/>
                <a:gd name="connsiteX4" fmla="*/ 0 w 12681995"/>
                <a:gd name="connsiteY4" fmla="*/ 1161912 h 1161912"/>
                <a:gd name="connsiteX0" fmla="*/ 0 w 12681995"/>
                <a:gd name="connsiteY0" fmla="*/ 1148260 h 1148260"/>
                <a:gd name="connsiteX1" fmla="*/ 1043460 w 12681995"/>
                <a:gd name="connsiteY1" fmla="*/ 53024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64120 w 12681995"/>
                <a:gd name="connsiteY1" fmla="*/ 253048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  <a:gd name="connsiteX0" fmla="*/ 0 w 12681995"/>
                <a:gd name="connsiteY0" fmla="*/ 1148260 h 1148260"/>
                <a:gd name="connsiteX1" fmla="*/ 1033132 w 12681995"/>
                <a:gd name="connsiteY1" fmla="*/ 636 h 1148260"/>
                <a:gd name="connsiteX2" fmla="*/ 12678992 w 12681995"/>
                <a:gd name="connsiteY2" fmla="*/ 0 h 1148260"/>
                <a:gd name="connsiteX3" fmla="*/ 12681903 w 12681995"/>
                <a:gd name="connsiteY3" fmla="*/ 1145878 h 1148260"/>
                <a:gd name="connsiteX4" fmla="*/ 0 w 12681995"/>
                <a:gd name="connsiteY4" fmla="*/ 1148260 h 114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1995" h="1148260">
                  <a:moveTo>
                    <a:pt x="0" y="1148260"/>
                  </a:moveTo>
                  <a:lnTo>
                    <a:pt x="1033132" y="636"/>
                  </a:lnTo>
                  <a:lnTo>
                    <a:pt x="12678992" y="0"/>
                  </a:lnTo>
                  <a:cubicBezTo>
                    <a:pt x="12678210" y="389103"/>
                    <a:pt x="12682685" y="756775"/>
                    <a:pt x="12681903" y="1145878"/>
                  </a:cubicBezTo>
                  <a:lnTo>
                    <a:pt x="0" y="1148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-1" y="8625084"/>
              <a:ext cx="13004802" cy="1148260"/>
              <a:chOff x="-1" y="8625084"/>
              <a:chExt cx="13004802" cy="1148260"/>
            </a:xfrm>
          </p:grpSpPr>
          <p:sp>
            <p:nvSpPr>
              <p:cNvPr id="7" name="Trapez 3"/>
              <p:cNvSpPr/>
              <p:nvPr/>
            </p:nvSpPr>
            <p:spPr>
              <a:xfrm>
                <a:off x="-1" y="8625084"/>
                <a:ext cx="13004801" cy="1148260"/>
              </a:xfrm>
              <a:custGeom>
                <a:avLst/>
                <a:gdLst>
                  <a:gd name="connsiteX0" fmla="*/ 0 w 12651729"/>
                  <a:gd name="connsiteY0" fmla="*/ 1132384 h 1132384"/>
                  <a:gd name="connsiteX1" fmla="*/ 448503 w 12651729"/>
                  <a:gd name="connsiteY1" fmla="*/ 0 h 1132384"/>
                  <a:gd name="connsiteX2" fmla="*/ 12203226 w 12651729"/>
                  <a:gd name="connsiteY2" fmla="*/ 0 h 1132384"/>
                  <a:gd name="connsiteX3" fmla="*/ 12651729 w 12651729"/>
                  <a:gd name="connsiteY3" fmla="*/ 1132384 h 1132384"/>
                  <a:gd name="connsiteX4" fmla="*/ 0 w 12651729"/>
                  <a:gd name="connsiteY4" fmla="*/ 1132384 h 1132384"/>
                  <a:gd name="connsiteX0" fmla="*/ 0 w 12651729"/>
                  <a:gd name="connsiteY0" fmla="*/ 1160959 h 1160959"/>
                  <a:gd name="connsiteX1" fmla="*/ 448503 w 12651729"/>
                  <a:gd name="connsiteY1" fmla="*/ 28575 h 1160959"/>
                  <a:gd name="connsiteX2" fmla="*/ 12622326 w 12651729"/>
                  <a:gd name="connsiteY2" fmla="*/ 0 h 1160959"/>
                  <a:gd name="connsiteX3" fmla="*/ 12651729 w 12651729"/>
                  <a:gd name="connsiteY3" fmla="*/ 1160959 h 1160959"/>
                  <a:gd name="connsiteX4" fmla="*/ 0 w 12651729"/>
                  <a:gd name="connsiteY4" fmla="*/ 1160959 h 1160959"/>
                  <a:gd name="connsiteX0" fmla="*/ 0 w 12654076"/>
                  <a:gd name="connsiteY0" fmla="*/ 1167309 h 1167309"/>
                  <a:gd name="connsiteX1" fmla="*/ 448503 w 12654076"/>
                  <a:gd name="connsiteY1" fmla="*/ 34925 h 1167309"/>
                  <a:gd name="connsiteX2" fmla="*/ 12654076 w 12654076"/>
                  <a:gd name="connsiteY2" fmla="*/ 0 h 1167309"/>
                  <a:gd name="connsiteX3" fmla="*/ 12651729 w 12654076"/>
                  <a:gd name="connsiteY3" fmla="*/ 1167309 h 1167309"/>
                  <a:gd name="connsiteX4" fmla="*/ 0 w 12654076"/>
                  <a:gd name="connsiteY4" fmla="*/ 1167309 h 1167309"/>
                  <a:gd name="connsiteX0" fmla="*/ 0 w 12660426"/>
                  <a:gd name="connsiteY0" fmla="*/ 1148259 h 1148259"/>
                  <a:gd name="connsiteX1" fmla="*/ 448503 w 12660426"/>
                  <a:gd name="connsiteY1" fmla="*/ 15875 h 1148259"/>
                  <a:gd name="connsiteX2" fmla="*/ 12660426 w 12660426"/>
                  <a:gd name="connsiteY2" fmla="*/ 0 h 1148259"/>
                  <a:gd name="connsiteX3" fmla="*/ 12651729 w 12660426"/>
                  <a:gd name="connsiteY3" fmla="*/ 1148259 h 1148259"/>
                  <a:gd name="connsiteX4" fmla="*/ 0 w 12660426"/>
                  <a:gd name="connsiteY4" fmla="*/ 1148259 h 1148259"/>
                  <a:gd name="connsiteX0" fmla="*/ 0 w 12670336"/>
                  <a:gd name="connsiteY0" fmla="*/ 1148259 h 1148259"/>
                  <a:gd name="connsiteX1" fmla="*/ 448503 w 12670336"/>
                  <a:gd name="connsiteY1" fmla="*/ 15875 h 1148259"/>
                  <a:gd name="connsiteX2" fmla="*/ 12660426 w 12670336"/>
                  <a:gd name="connsiteY2" fmla="*/ 0 h 1148259"/>
                  <a:gd name="connsiteX3" fmla="*/ 12670298 w 12670336"/>
                  <a:gd name="connsiteY3" fmla="*/ 1148259 h 1148259"/>
                  <a:gd name="connsiteX4" fmla="*/ 0 w 12670336"/>
                  <a:gd name="connsiteY4" fmla="*/ 1148259 h 1148259"/>
                  <a:gd name="connsiteX0" fmla="*/ 0 w 12672031"/>
                  <a:gd name="connsiteY0" fmla="*/ 1143497 h 1143497"/>
                  <a:gd name="connsiteX1" fmla="*/ 448503 w 12672031"/>
                  <a:gd name="connsiteY1" fmla="*/ 11113 h 1143497"/>
                  <a:gd name="connsiteX2" fmla="*/ 12672031 w 12672031"/>
                  <a:gd name="connsiteY2" fmla="*/ 0 h 1143497"/>
                  <a:gd name="connsiteX3" fmla="*/ 12670298 w 12672031"/>
                  <a:gd name="connsiteY3" fmla="*/ 1143497 h 1143497"/>
                  <a:gd name="connsiteX4" fmla="*/ 0 w 12672031"/>
                  <a:gd name="connsiteY4" fmla="*/ 1143497 h 1143497"/>
                  <a:gd name="connsiteX0" fmla="*/ 0 w 12670360"/>
                  <a:gd name="connsiteY0" fmla="*/ 1143497 h 1143497"/>
                  <a:gd name="connsiteX1" fmla="*/ 448503 w 12670360"/>
                  <a:gd name="connsiteY1" fmla="*/ 11113 h 1143497"/>
                  <a:gd name="connsiteX2" fmla="*/ 12665068 w 12670360"/>
                  <a:gd name="connsiteY2" fmla="*/ 0 h 1143497"/>
                  <a:gd name="connsiteX3" fmla="*/ 12670298 w 12670360"/>
                  <a:gd name="connsiteY3" fmla="*/ 1143497 h 1143497"/>
                  <a:gd name="connsiteX4" fmla="*/ 0 w 12670360"/>
                  <a:gd name="connsiteY4" fmla="*/ 1143497 h 1143497"/>
                  <a:gd name="connsiteX0" fmla="*/ 0 w 12672030"/>
                  <a:gd name="connsiteY0" fmla="*/ 1145878 h 1145878"/>
                  <a:gd name="connsiteX1" fmla="*/ 448503 w 12672030"/>
                  <a:gd name="connsiteY1" fmla="*/ 13494 h 1145878"/>
                  <a:gd name="connsiteX2" fmla="*/ 12672030 w 12672030"/>
                  <a:gd name="connsiteY2" fmla="*/ 0 h 1145878"/>
                  <a:gd name="connsiteX3" fmla="*/ 12670298 w 12672030"/>
                  <a:gd name="connsiteY3" fmla="*/ 1145878 h 1145878"/>
                  <a:gd name="connsiteX4" fmla="*/ 0 w 12672030"/>
                  <a:gd name="connsiteY4" fmla="*/ 1145878 h 1145878"/>
                  <a:gd name="connsiteX0" fmla="*/ 0 w 12670360"/>
                  <a:gd name="connsiteY0" fmla="*/ 1145878 h 1145878"/>
                  <a:gd name="connsiteX1" fmla="*/ 448503 w 12670360"/>
                  <a:gd name="connsiteY1" fmla="*/ 13494 h 1145878"/>
                  <a:gd name="connsiteX2" fmla="*/ 12665067 w 12670360"/>
                  <a:gd name="connsiteY2" fmla="*/ 0 h 1145878"/>
                  <a:gd name="connsiteX3" fmla="*/ 12670298 w 12670360"/>
                  <a:gd name="connsiteY3" fmla="*/ 1145878 h 1145878"/>
                  <a:gd name="connsiteX4" fmla="*/ 0 w 12670360"/>
                  <a:gd name="connsiteY4" fmla="*/ 1145878 h 1145878"/>
                  <a:gd name="connsiteX0" fmla="*/ 0 w 12674351"/>
                  <a:gd name="connsiteY0" fmla="*/ 1145878 h 1145878"/>
                  <a:gd name="connsiteX1" fmla="*/ 448503 w 12674351"/>
                  <a:gd name="connsiteY1" fmla="*/ 13494 h 1145878"/>
                  <a:gd name="connsiteX2" fmla="*/ 12674351 w 12674351"/>
                  <a:gd name="connsiteY2" fmla="*/ 0 h 1145878"/>
                  <a:gd name="connsiteX3" fmla="*/ 12670298 w 12674351"/>
                  <a:gd name="connsiteY3" fmla="*/ 1145878 h 1145878"/>
                  <a:gd name="connsiteX4" fmla="*/ 0 w 12674351"/>
                  <a:gd name="connsiteY4" fmla="*/ 1145878 h 1145878"/>
                  <a:gd name="connsiteX0" fmla="*/ 0 w 12670390"/>
                  <a:gd name="connsiteY0" fmla="*/ 1145878 h 1145878"/>
                  <a:gd name="connsiteX1" fmla="*/ 448503 w 12670390"/>
                  <a:gd name="connsiteY1" fmla="*/ 13494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70390"/>
                  <a:gd name="connsiteY0" fmla="*/ 1145878 h 1145878"/>
                  <a:gd name="connsiteX1" fmla="*/ 436898 w 12670390"/>
                  <a:gd name="connsiteY1" fmla="*/ 1588 h 1145878"/>
                  <a:gd name="connsiteX2" fmla="*/ 12667387 w 12670390"/>
                  <a:gd name="connsiteY2" fmla="*/ 0 h 1145878"/>
                  <a:gd name="connsiteX3" fmla="*/ 12670298 w 12670390"/>
                  <a:gd name="connsiteY3" fmla="*/ 1145878 h 1145878"/>
                  <a:gd name="connsiteX4" fmla="*/ 0 w 12670390"/>
                  <a:gd name="connsiteY4" fmla="*/ 1145878 h 1145878"/>
                  <a:gd name="connsiteX0" fmla="*/ 0 w 12681995"/>
                  <a:gd name="connsiteY0" fmla="*/ 1148260 h 1148260"/>
                  <a:gd name="connsiteX1" fmla="*/ 448503 w 12681995"/>
                  <a:gd name="connsiteY1" fmla="*/ 1588 h 1148260"/>
                  <a:gd name="connsiteX2" fmla="*/ 12678992 w 12681995"/>
                  <a:gd name="connsiteY2" fmla="*/ 0 h 1148260"/>
                  <a:gd name="connsiteX3" fmla="*/ 12681903 w 12681995"/>
                  <a:gd name="connsiteY3" fmla="*/ 1145878 h 1148260"/>
                  <a:gd name="connsiteX4" fmla="*/ 0 w 12681995"/>
                  <a:gd name="connsiteY4" fmla="*/ 1148260 h 1148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81995" h="1148260">
                    <a:moveTo>
                      <a:pt x="0" y="1148260"/>
                    </a:moveTo>
                    <a:lnTo>
                      <a:pt x="448503" y="1588"/>
                    </a:lnTo>
                    <a:lnTo>
                      <a:pt x="12678992" y="0"/>
                    </a:lnTo>
                    <a:cubicBezTo>
                      <a:pt x="12678210" y="389103"/>
                      <a:pt x="12682685" y="756775"/>
                      <a:pt x="12681903" y="1145878"/>
                    </a:cubicBezTo>
                    <a:lnTo>
                      <a:pt x="0" y="114826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0" name="Shape 42"/>
              <p:cNvSpPr/>
              <p:nvPr/>
            </p:nvSpPr>
            <p:spPr>
              <a:xfrm>
                <a:off x="0" y="8981256"/>
                <a:ext cx="13004801" cy="792088"/>
              </a:xfrm>
              <a:prstGeom prst="rect">
                <a:avLst/>
              </a:prstGeom>
              <a:solidFill>
                <a:schemeClr val="tx1"/>
              </a:solidFill>
              <a:ln w="12700">
                <a:miter lim="400000"/>
              </a:ln>
              <a:effectLst/>
            </p:spPr>
            <p:txBody>
              <a:bodyPr lIns="0" tIns="0" rIns="0" bIns="0" anchor="ctr"/>
              <a:lstStyle/>
              <a:p>
                <a:pPr lvl="0">
                  <a:defRPr sz="2400">
                    <a:solidFill>
                      <a:srgbClr val="FFFFFF"/>
                    </a:solidFill>
                  </a:defRPr>
                </a:pPr>
                <a:endParaRPr lang="pl-PL" dirty="0"/>
              </a:p>
            </p:txBody>
          </p:sp>
          <p:sp>
            <p:nvSpPr>
              <p:cNvPr id="11" name="Trójkąt prostokątny 14"/>
              <p:cNvSpPr/>
              <p:nvPr/>
            </p:nvSpPr>
            <p:spPr>
              <a:xfrm flipV="1">
                <a:off x="0" y="8978626"/>
                <a:ext cx="318566" cy="789707"/>
              </a:xfrm>
              <a:custGeom>
                <a:avLst/>
                <a:gdLst>
                  <a:gd name="connsiteX0" fmla="*/ 0 w 525736"/>
                  <a:gd name="connsiteY0" fmla="*/ 792088 h 792088"/>
                  <a:gd name="connsiteX1" fmla="*/ 0 w 525736"/>
                  <a:gd name="connsiteY1" fmla="*/ 0 h 792088"/>
                  <a:gd name="connsiteX2" fmla="*/ 525736 w 525736"/>
                  <a:gd name="connsiteY2" fmla="*/ 792088 h 792088"/>
                  <a:gd name="connsiteX3" fmla="*/ 0 w 525736"/>
                  <a:gd name="connsiteY3" fmla="*/ 792088 h 792088"/>
                  <a:gd name="connsiteX0" fmla="*/ 0 w 313804"/>
                  <a:gd name="connsiteY0" fmla="*/ 792088 h 792088"/>
                  <a:gd name="connsiteX1" fmla="*/ 0 w 313804"/>
                  <a:gd name="connsiteY1" fmla="*/ 0 h 792088"/>
                  <a:gd name="connsiteX2" fmla="*/ 313804 w 313804"/>
                  <a:gd name="connsiteY2" fmla="*/ 792088 h 792088"/>
                  <a:gd name="connsiteX3" fmla="*/ 0 w 313804"/>
                  <a:gd name="connsiteY3" fmla="*/ 792088 h 792088"/>
                  <a:gd name="connsiteX0" fmla="*/ 0 w 318566"/>
                  <a:gd name="connsiteY0" fmla="*/ 792088 h 792088"/>
                  <a:gd name="connsiteX1" fmla="*/ 0 w 318566"/>
                  <a:gd name="connsiteY1" fmla="*/ 0 h 792088"/>
                  <a:gd name="connsiteX2" fmla="*/ 318566 w 318566"/>
                  <a:gd name="connsiteY2" fmla="*/ 789707 h 792088"/>
                  <a:gd name="connsiteX3" fmla="*/ 0 w 318566"/>
                  <a:gd name="connsiteY3" fmla="*/ 792088 h 792088"/>
                  <a:gd name="connsiteX0" fmla="*/ 0 w 318566"/>
                  <a:gd name="connsiteY0" fmla="*/ 787325 h 789707"/>
                  <a:gd name="connsiteX1" fmla="*/ 0 w 318566"/>
                  <a:gd name="connsiteY1" fmla="*/ 0 h 789707"/>
                  <a:gd name="connsiteX2" fmla="*/ 318566 w 318566"/>
                  <a:gd name="connsiteY2" fmla="*/ 789707 h 789707"/>
                  <a:gd name="connsiteX3" fmla="*/ 0 w 318566"/>
                  <a:gd name="connsiteY3" fmla="*/ 787325 h 78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8566" h="789707">
                    <a:moveTo>
                      <a:pt x="0" y="787325"/>
                    </a:moveTo>
                    <a:lnTo>
                      <a:pt x="0" y="0"/>
                    </a:lnTo>
                    <a:lnTo>
                      <a:pt x="318566" y="789707"/>
                    </a:lnTo>
                    <a:lnTo>
                      <a:pt x="0" y="787325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pl-PL" sz="24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pic>
        <p:nvPicPr>
          <p:cNvPr id="12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36" y="9233434"/>
            <a:ext cx="1280160" cy="2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ymbol zastępczy tekstu 2"/>
          <p:cNvSpPr>
            <a:spLocks noGrp="1"/>
          </p:cNvSpPr>
          <p:nvPr>
            <p:ph type="body" sz="quarter" idx="13" hasCustomPrompt="1"/>
          </p:nvPr>
        </p:nvSpPr>
        <p:spPr>
          <a:xfrm>
            <a:off x="3046016" y="77664"/>
            <a:ext cx="9217024" cy="3817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1900" b="1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pl-PL" dirty="0"/>
              <a:t>Tytuł sekcji (najlepiej wpisać w „Widoku wzorca” do układu slajdu dla każdej sekcji) </a:t>
            </a:r>
          </a:p>
        </p:txBody>
      </p:sp>
      <p:sp>
        <p:nvSpPr>
          <p:cNvPr id="13" name="pole tekstowe 12"/>
          <p:cNvSpPr txBox="1"/>
          <p:nvPr userDrawn="1"/>
        </p:nvSpPr>
        <p:spPr>
          <a:xfrm>
            <a:off x="829279" y="83995"/>
            <a:ext cx="776577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C19836D0-3F8D-48FA-A6B3-A53F85479A39}" type="slidenum">
              <a:rPr kumimoji="0" lang="pl-PL" sz="2000" b="1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‹#›</a:t>
            </a:fld>
            <a:endParaRPr kumimoji="0" lang="pl-PL" sz="19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alibri" panose="020F0502020204030204" pitchFamily="34" charset="0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7033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rapez 3"/>
          <p:cNvSpPr/>
          <p:nvPr/>
        </p:nvSpPr>
        <p:spPr>
          <a:xfrm>
            <a:off x="-12998" y="7678476"/>
            <a:ext cx="13017797" cy="2090536"/>
          </a:xfrm>
          <a:custGeom>
            <a:avLst/>
            <a:gdLst>
              <a:gd name="connsiteX0" fmla="*/ 0 w 12651729"/>
              <a:gd name="connsiteY0" fmla="*/ 1132384 h 1132384"/>
              <a:gd name="connsiteX1" fmla="*/ 448503 w 12651729"/>
              <a:gd name="connsiteY1" fmla="*/ 0 h 1132384"/>
              <a:gd name="connsiteX2" fmla="*/ 12203226 w 12651729"/>
              <a:gd name="connsiteY2" fmla="*/ 0 h 1132384"/>
              <a:gd name="connsiteX3" fmla="*/ 12651729 w 12651729"/>
              <a:gd name="connsiteY3" fmla="*/ 1132384 h 1132384"/>
              <a:gd name="connsiteX4" fmla="*/ 0 w 12651729"/>
              <a:gd name="connsiteY4" fmla="*/ 1132384 h 1132384"/>
              <a:gd name="connsiteX0" fmla="*/ 0 w 12651729"/>
              <a:gd name="connsiteY0" fmla="*/ 1160959 h 1160959"/>
              <a:gd name="connsiteX1" fmla="*/ 448503 w 12651729"/>
              <a:gd name="connsiteY1" fmla="*/ 28575 h 1160959"/>
              <a:gd name="connsiteX2" fmla="*/ 12622326 w 12651729"/>
              <a:gd name="connsiteY2" fmla="*/ 0 h 1160959"/>
              <a:gd name="connsiteX3" fmla="*/ 12651729 w 12651729"/>
              <a:gd name="connsiteY3" fmla="*/ 1160959 h 1160959"/>
              <a:gd name="connsiteX4" fmla="*/ 0 w 12651729"/>
              <a:gd name="connsiteY4" fmla="*/ 1160959 h 1160959"/>
              <a:gd name="connsiteX0" fmla="*/ 0 w 12654076"/>
              <a:gd name="connsiteY0" fmla="*/ 1167309 h 1167309"/>
              <a:gd name="connsiteX1" fmla="*/ 448503 w 12654076"/>
              <a:gd name="connsiteY1" fmla="*/ 34925 h 1167309"/>
              <a:gd name="connsiteX2" fmla="*/ 12654076 w 12654076"/>
              <a:gd name="connsiteY2" fmla="*/ 0 h 1167309"/>
              <a:gd name="connsiteX3" fmla="*/ 12651729 w 12654076"/>
              <a:gd name="connsiteY3" fmla="*/ 1167309 h 1167309"/>
              <a:gd name="connsiteX4" fmla="*/ 0 w 12654076"/>
              <a:gd name="connsiteY4" fmla="*/ 1167309 h 1167309"/>
              <a:gd name="connsiteX0" fmla="*/ 0 w 12660426"/>
              <a:gd name="connsiteY0" fmla="*/ 1148259 h 1148259"/>
              <a:gd name="connsiteX1" fmla="*/ 448503 w 12660426"/>
              <a:gd name="connsiteY1" fmla="*/ 15875 h 1148259"/>
              <a:gd name="connsiteX2" fmla="*/ 12660426 w 12660426"/>
              <a:gd name="connsiteY2" fmla="*/ 0 h 1148259"/>
              <a:gd name="connsiteX3" fmla="*/ 12651729 w 12660426"/>
              <a:gd name="connsiteY3" fmla="*/ 1148259 h 1148259"/>
              <a:gd name="connsiteX4" fmla="*/ 0 w 12660426"/>
              <a:gd name="connsiteY4" fmla="*/ 1148259 h 1148259"/>
              <a:gd name="connsiteX0" fmla="*/ 0 w 12670336"/>
              <a:gd name="connsiteY0" fmla="*/ 1148259 h 1148259"/>
              <a:gd name="connsiteX1" fmla="*/ 448503 w 12670336"/>
              <a:gd name="connsiteY1" fmla="*/ 15875 h 1148259"/>
              <a:gd name="connsiteX2" fmla="*/ 12660426 w 12670336"/>
              <a:gd name="connsiteY2" fmla="*/ 0 h 1148259"/>
              <a:gd name="connsiteX3" fmla="*/ 12670298 w 12670336"/>
              <a:gd name="connsiteY3" fmla="*/ 1148259 h 1148259"/>
              <a:gd name="connsiteX4" fmla="*/ 0 w 12670336"/>
              <a:gd name="connsiteY4" fmla="*/ 1148259 h 1148259"/>
              <a:gd name="connsiteX0" fmla="*/ 0 w 12672031"/>
              <a:gd name="connsiteY0" fmla="*/ 1143497 h 1143497"/>
              <a:gd name="connsiteX1" fmla="*/ 448503 w 12672031"/>
              <a:gd name="connsiteY1" fmla="*/ 11113 h 1143497"/>
              <a:gd name="connsiteX2" fmla="*/ 12672031 w 12672031"/>
              <a:gd name="connsiteY2" fmla="*/ 0 h 1143497"/>
              <a:gd name="connsiteX3" fmla="*/ 12670298 w 12672031"/>
              <a:gd name="connsiteY3" fmla="*/ 1143497 h 1143497"/>
              <a:gd name="connsiteX4" fmla="*/ 0 w 12672031"/>
              <a:gd name="connsiteY4" fmla="*/ 1143497 h 1143497"/>
              <a:gd name="connsiteX0" fmla="*/ 0 w 12670360"/>
              <a:gd name="connsiteY0" fmla="*/ 1143497 h 1143497"/>
              <a:gd name="connsiteX1" fmla="*/ 448503 w 12670360"/>
              <a:gd name="connsiteY1" fmla="*/ 11113 h 1143497"/>
              <a:gd name="connsiteX2" fmla="*/ 12665068 w 12670360"/>
              <a:gd name="connsiteY2" fmla="*/ 0 h 1143497"/>
              <a:gd name="connsiteX3" fmla="*/ 12670298 w 12670360"/>
              <a:gd name="connsiteY3" fmla="*/ 1143497 h 1143497"/>
              <a:gd name="connsiteX4" fmla="*/ 0 w 12670360"/>
              <a:gd name="connsiteY4" fmla="*/ 1143497 h 1143497"/>
              <a:gd name="connsiteX0" fmla="*/ 0 w 12672030"/>
              <a:gd name="connsiteY0" fmla="*/ 1145878 h 1145878"/>
              <a:gd name="connsiteX1" fmla="*/ 448503 w 12672030"/>
              <a:gd name="connsiteY1" fmla="*/ 13494 h 1145878"/>
              <a:gd name="connsiteX2" fmla="*/ 12672030 w 12672030"/>
              <a:gd name="connsiteY2" fmla="*/ 0 h 1145878"/>
              <a:gd name="connsiteX3" fmla="*/ 12670298 w 12672030"/>
              <a:gd name="connsiteY3" fmla="*/ 1145878 h 1145878"/>
              <a:gd name="connsiteX4" fmla="*/ 0 w 12672030"/>
              <a:gd name="connsiteY4" fmla="*/ 1145878 h 1145878"/>
              <a:gd name="connsiteX0" fmla="*/ 0 w 12670360"/>
              <a:gd name="connsiteY0" fmla="*/ 1145878 h 1145878"/>
              <a:gd name="connsiteX1" fmla="*/ 448503 w 12670360"/>
              <a:gd name="connsiteY1" fmla="*/ 13494 h 1145878"/>
              <a:gd name="connsiteX2" fmla="*/ 12665067 w 12670360"/>
              <a:gd name="connsiteY2" fmla="*/ 0 h 1145878"/>
              <a:gd name="connsiteX3" fmla="*/ 12670298 w 12670360"/>
              <a:gd name="connsiteY3" fmla="*/ 1145878 h 1145878"/>
              <a:gd name="connsiteX4" fmla="*/ 0 w 12670360"/>
              <a:gd name="connsiteY4" fmla="*/ 1145878 h 1145878"/>
              <a:gd name="connsiteX0" fmla="*/ 0 w 12674351"/>
              <a:gd name="connsiteY0" fmla="*/ 1145878 h 1145878"/>
              <a:gd name="connsiteX1" fmla="*/ 448503 w 12674351"/>
              <a:gd name="connsiteY1" fmla="*/ 13494 h 1145878"/>
              <a:gd name="connsiteX2" fmla="*/ 12674351 w 12674351"/>
              <a:gd name="connsiteY2" fmla="*/ 0 h 1145878"/>
              <a:gd name="connsiteX3" fmla="*/ 12670298 w 12674351"/>
              <a:gd name="connsiteY3" fmla="*/ 1145878 h 1145878"/>
              <a:gd name="connsiteX4" fmla="*/ 0 w 12674351"/>
              <a:gd name="connsiteY4" fmla="*/ 1145878 h 1145878"/>
              <a:gd name="connsiteX0" fmla="*/ 0 w 12670390"/>
              <a:gd name="connsiteY0" fmla="*/ 1145878 h 1145878"/>
              <a:gd name="connsiteX1" fmla="*/ 448503 w 12670390"/>
              <a:gd name="connsiteY1" fmla="*/ 13494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70390"/>
              <a:gd name="connsiteY0" fmla="*/ 1145878 h 1145878"/>
              <a:gd name="connsiteX1" fmla="*/ 436898 w 12670390"/>
              <a:gd name="connsiteY1" fmla="*/ 1588 h 1145878"/>
              <a:gd name="connsiteX2" fmla="*/ 12667387 w 12670390"/>
              <a:gd name="connsiteY2" fmla="*/ 0 h 1145878"/>
              <a:gd name="connsiteX3" fmla="*/ 12670298 w 12670390"/>
              <a:gd name="connsiteY3" fmla="*/ 1145878 h 1145878"/>
              <a:gd name="connsiteX4" fmla="*/ 0 w 12670390"/>
              <a:gd name="connsiteY4" fmla="*/ 1145878 h 1145878"/>
              <a:gd name="connsiteX0" fmla="*/ 0 w 12681995"/>
              <a:gd name="connsiteY0" fmla="*/ 1148260 h 1148260"/>
              <a:gd name="connsiteX1" fmla="*/ 448503 w 12681995"/>
              <a:gd name="connsiteY1" fmla="*/ 1588 h 1148260"/>
              <a:gd name="connsiteX2" fmla="*/ 12678992 w 12681995"/>
              <a:gd name="connsiteY2" fmla="*/ 0 h 1148260"/>
              <a:gd name="connsiteX3" fmla="*/ 12681903 w 12681995"/>
              <a:gd name="connsiteY3" fmla="*/ 1145878 h 1148260"/>
              <a:gd name="connsiteX4" fmla="*/ 0 w 12681995"/>
              <a:gd name="connsiteY4" fmla="*/ 1148260 h 1148260"/>
              <a:gd name="connsiteX0" fmla="*/ 0 w 13153589"/>
              <a:gd name="connsiteY0" fmla="*/ 1143022 h 1145878"/>
              <a:gd name="connsiteX1" fmla="*/ 920097 w 13153589"/>
              <a:gd name="connsiteY1" fmla="*/ 1588 h 1145878"/>
              <a:gd name="connsiteX2" fmla="*/ 13150586 w 13153589"/>
              <a:gd name="connsiteY2" fmla="*/ 0 h 1145878"/>
              <a:gd name="connsiteX3" fmla="*/ 13153497 w 13153589"/>
              <a:gd name="connsiteY3" fmla="*/ 1145878 h 1145878"/>
              <a:gd name="connsiteX4" fmla="*/ 0 w 13153589"/>
              <a:gd name="connsiteY4" fmla="*/ 1143022 h 1145878"/>
              <a:gd name="connsiteX0" fmla="*/ 0 w 13153589"/>
              <a:gd name="connsiteY0" fmla="*/ 1146671 h 1149527"/>
              <a:gd name="connsiteX1" fmla="*/ 833477 w 13153589"/>
              <a:gd name="connsiteY1" fmla="*/ 0 h 1149527"/>
              <a:gd name="connsiteX2" fmla="*/ 13150586 w 13153589"/>
              <a:gd name="connsiteY2" fmla="*/ 3649 h 1149527"/>
              <a:gd name="connsiteX3" fmla="*/ 13153497 w 13153589"/>
              <a:gd name="connsiteY3" fmla="*/ 1149527 h 1149527"/>
              <a:gd name="connsiteX4" fmla="*/ 0 w 13153589"/>
              <a:gd name="connsiteY4" fmla="*/ 1146671 h 114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53589" h="1149527">
                <a:moveTo>
                  <a:pt x="0" y="1146671"/>
                </a:moveTo>
                <a:lnTo>
                  <a:pt x="833477" y="0"/>
                </a:lnTo>
                <a:lnTo>
                  <a:pt x="13150586" y="3649"/>
                </a:lnTo>
                <a:cubicBezTo>
                  <a:pt x="13149804" y="392752"/>
                  <a:pt x="13154279" y="760424"/>
                  <a:pt x="13153497" y="1149527"/>
                </a:cubicBezTo>
                <a:lnTo>
                  <a:pt x="0" y="1146671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0" y="8178527"/>
            <a:ext cx="13004800" cy="159048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rójkąt prostokątny 14"/>
          <p:cNvSpPr/>
          <p:nvPr/>
        </p:nvSpPr>
        <p:spPr>
          <a:xfrm flipV="1">
            <a:off x="-2756" y="8171381"/>
            <a:ext cx="621929" cy="1596952"/>
          </a:xfrm>
          <a:custGeom>
            <a:avLst/>
            <a:gdLst>
              <a:gd name="connsiteX0" fmla="*/ 0 w 525736"/>
              <a:gd name="connsiteY0" fmla="*/ 792088 h 792088"/>
              <a:gd name="connsiteX1" fmla="*/ 0 w 525736"/>
              <a:gd name="connsiteY1" fmla="*/ 0 h 792088"/>
              <a:gd name="connsiteX2" fmla="*/ 525736 w 525736"/>
              <a:gd name="connsiteY2" fmla="*/ 792088 h 792088"/>
              <a:gd name="connsiteX3" fmla="*/ 0 w 525736"/>
              <a:gd name="connsiteY3" fmla="*/ 792088 h 792088"/>
              <a:gd name="connsiteX0" fmla="*/ 0 w 313804"/>
              <a:gd name="connsiteY0" fmla="*/ 792088 h 792088"/>
              <a:gd name="connsiteX1" fmla="*/ 0 w 313804"/>
              <a:gd name="connsiteY1" fmla="*/ 0 h 792088"/>
              <a:gd name="connsiteX2" fmla="*/ 313804 w 313804"/>
              <a:gd name="connsiteY2" fmla="*/ 792088 h 792088"/>
              <a:gd name="connsiteX3" fmla="*/ 0 w 313804"/>
              <a:gd name="connsiteY3" fmla="*/ 792088 h 792088"/>
              <a:gd name="connsiteX0" fmla="*/ 0 w 318566"/>
              <a:gd name="connsiteY0" fmla="*/ 792088 h 792088"/>
              <a:gd name="connsiteX1" fmla="*/ 0 w 318566"/>
              <a:gd name="connsiteY1" fmla="*/ 0 h 792088"/>
              <a:gd name="connsiteX2" fmla="*/ 318566 w 318566"/>
              <a:gd name="connsiteY2" fmla="*/ 789707 h 792088"/>
              <a:gd name="connsiteX3" fmla="*/ 0 w 318566"/>
              <a:gd name="connsiteY3" fmla="*/ 792088 h 792088"/>
              <a:gd name="connsiteX0" fmla="*/ 0 w 318566"/>
              <a:gd name="connsiteY0" fmla="*/ 787325 h 789707"/>
              <a:gd name="connsiteX1" fmla="*/ 0 w 318566"/>
              <a:gd name="connsiteY1" fmla="*/ 0 h 789707"/>
              <a:gd name="connsiteX2" fmla="*/ 318566 w 318566"/>
              <a:gd name="connsiteY2" fmla="*/ 789707 h 789707"/>
              <a:gd name="connsiteX3" fmla="*/ 0 w 318566"/>
              <a:gd name="connsiteY3" fmla="*/ 787325 h 789707"/>
              <a:gd name="connsiteX0" fmla="*/ 0 w 604316"/>
              <a:gd name="connsiteY0" fmla="*/ 787325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787325 h 1599332"/>
              <a:gd name="connsiteX0" fmla="*/ 0 w 604316"/>
              <a:gd name="connsiteY0" fmla="*/ 1596950 h 1599332"/>
              <a:gd name="connsiteX1" fmla="*/ 0 w 604316"/>
              <a:gd name="connsiteY1" fmla="*/ 0 h 1599332"/>
              <a:gd name="connsiteX2" fmla="*/ 604316 w 604316"/>
              <a:gd name="connsiteY2" fmla="*/ 1599332 h 1599332"/>
              <a:gd name="connsiteX3" fmla="*/ 0 w 604316"/>
              <a:gd name="connsiteY3" fmla="*/ 1596950 h 1599332"/>
              <a:gd name="connsiteX0" fmla="*/ 0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0 w 613841"/>
              <a:gd name="connsiteY3" fmla="*/ 1596950 h 1596950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0 w 611460"/>
              <a:gd name="connsiteY0" fmla="*/ 1589806 h 1589806"/>
              <a:gd name="connsiteX1" fmla="*/ 0 w 611460"/>
              <a:gd name="connsiteY1" fmla="*/ 0 h 1589806"/>
              <a:gd name="connsiteX2" fmla="*/ 611460 w 611460"/>
              <a:gd name="connsiteY2" fmla="*/ 1585045 h 1589806"/>
              <a:gd name="connsiteX3" fmla="*/ 0 w 611460"/>
              <a:gd name="connsiteY3" fmla="*/ 1589806 h 1589806"/>
              <a:gd name="connsiteX0" fmla="*/ 0 w 613841"/>
              <a:gd name="connsiteY0" fmla="*/ 1589806 h 1589806"/>
              <a:gd name="connsiteX1" fmla="*/ 0 w 613841"/>
              <a:gd name="connsiteY1" fmla="*/ 0 h 1589806"/>
              <a:gd name="connsiteX2" fmla="*/ 613841 w 613841"/>
              <a:gd name="connsiteY2" fmla="*/ 1587426 h 1589806"/>
              <a:gd name="connsiteX3" fmla="*/ 0 w 613841"/>
              <a:gd name="connsiteY3" fmla="*/ 1589806 h 1589806"/>
              <a:gd name="connsiteX0" fmla="*/ 0 w 613841"/>
              <a:gd name="connsiteY0" fmla="*/ 1589806 h 1594570"/>
              <a:gd name="connsiteX1" fmla="*/ 0 w 613841"/>
              <a:gd name="connsiteY1" fmla="*/ 0 h 1594570"/>
              <a:gd name="connsiteX2" fmla="*/ 613841 w 613841"/>
              <a:gd name="connsiteY2" fmla="*/ 1594570 h 1594570"/>
              <a:gd name="connsiteX3" fmla="*/ 0 w 613841"/>
              <a:gd name="connsiteY3" fmla="*/ 1589806 h 1594570"/>
              <a:gd name="connsiteX0" fmla="*/ 2381 w 613841"/>
              <a:gd name="connsiteY0" fmla="*/ 1596950 h 1596950"/>
              <a:gd name="connsiteX1" fmla="*/ 0 w 613841"/>
              <a:gd name="connsiteY1" fmla="*/ 0 h 1596950"/>
              <a:gd name="connsiteX2" fmla="*/ 613841 w 613841"/>
              <a:gd name="connsiteY2" fmla="*/ 1594570 h 1596950"/>
              <a:gd name="connsiteX3" fmla="*/ 2381 w 613841"/>
              <a:gd name="connsiteY3" fmla="*/ 1596950 h 1596950"/>
              <a:gd name="connsiteX0" fmla="*/ 105 w 616327"/>
              <a:gd name="connsiteY0" fmla="*/ 1596950 h 1596950"/>
              <a:gd name="connsiteX1" fmla="*/ 2486 w 616327"/>
              <a:gd name="connsiteY1" fmla="*/ 0 h 1596950"/>
              <a:gd name="connsiteX2" fmla="*/ 616327 w 616327"/>
              <a:gd name="connsiteY2" fmla="*/ 1594570 h 1596950"/>
              <a:gd name="connsiteX3" fmla="*/ 105 w 616327"/>
              <a:gd name="connsiteY3" fmla="*/ 1596950 h 1596950"/>
              <a:gd name="connsiteX0" fmla="*/ 105 w 609303"/>
              <a:gd name="connsiteY0" fmla="*/ 1596950 h 1596952"/>
              <a:gd name="connsiteX1" fmla="*/ 2486 w 609303"/>
              <a:gd name="connsiteY1" fmla="*/ 0 h 1596952"/>
              <a:gd name="connsiteX2" fmla="*/ 609303 w 609303"/>
              <a:gd name="connsiteY2" fmla="*/ 1596952 h 1596952"/>
              <a:gd name="connsiteX3" fmla="*/ 105 w 609303"/>
              <a:gd name="connsiteY3" fmla="*/ 1596950 h 1596952"/>
              <a:gd name="connsiteX0" fmla="*/ 2302 w 611500"/>
              <a:gd name="connsiteY0" fmla="*/ 1596950 h 1596952"/>
              <a:gd name="connsiteX1" fmla="*/ 0 w 611500"/>
              <a:gd name="connsiteY1" fmla="*/ 0 h 1596952"/>
              <a:gd name="connsiteX2" fmla="*/ 611500 w 611500"/>
              <a:gd name="connsiteY2" fmla="*/ 1596952 h 1596952"/>
              <a:gd name="connsiteX3" fmla="*/ 2302 w 611500"/>
              <a:gd name="connsiteY3" fmla="*/ 1596950 h 15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500" h="1596952">
                <a:moveTo>
                  <a:pt x="2302" y="1596950"/>
                </a:moveTo>
                <a:cubicBezTo>
                  <a:pt x="1508" y="1064633"/>
                  <a:pt x="794" y="532317"/>
                  <a:pt x="0" y="0"/>
                </a:cubicBezTo>
                <a:lnTo>
                  <a:pt x="611500" y="1596952"/>
                </a:lnTo>
                <a:lnTo>
                  <a:pt x="2302" y="159695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957784" y="3417573"/>
            <a:ext cx="10945216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6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+mn-ea"/>
                <a:cs typeface="+mn-cs"/>
                <a:sym typeface="Helvetica Light"/>
              </a:rPr>
              <a:t>Dziękuję za uwagę</a:t>
            </a:r>
          </a:p>
        </p:txBody>
      </p:sp>
      <p:pic>
        <p:nvPicPr>
          <p:cNvPr id="1026" name="Picture 2" descr="D:\Moje obrazy\logo zus\logoZUSnoweRozwiniecie.png"/>
          <p:cNvPicPr>
            <a:picLocks noChangeAspect="1" noChangeArrowheads="1"/>
          </p:cNvPicPr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47" y="8682125"/>
            <a:ext cx="2560325" cy="57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8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1" y="1270002"/>
            <a:ext cx="11099800" cy="72136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Treść - poziom 1</a:t>
            </a:r>
          </a:p>
          <a:p>
            <a:pPr lvl="1">
              <a:defRPr sz="1800"/>
            </a:pPr>
            <a:r>
              <a:rPr sz="3600"/>
              <a:t>Treść - poziom 2</a:t>
            </a:r>
          </a:p>
          <a:p>
            <a:pPr lvl="2">
              <a:defRPr sz="1800"/>
            </a:pPr>
            <a:r>
              <a:rPr sz="3600"/>
              <a:t>Treść - poziom 3</a:t>
            </a:r>
          </a:p>
          <a:p>
            <a:pPr lvl="3">
              <a:defRPr sz="1800"/>
            </a:pPr>
            <a:r>
              <a:rPr sz="3600"/>
              <a:t>Treść - poziom 4</a:t>
            </a:r>
          </a:p>
          <a:p>
            <a:pPr lvl="4">
              <a:defRPr sz="1800"/>
            </a:pPr>
            <a:r>
              <a:rPr sz="3600"/>
              <a:t>Treść - poziom 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7" r:id="rId3"/>
    <p:sldLayoutId id="2147483656" r:id="rId4"/>
    <p:sldLayoutId id="2147483654" r:id="rId5"/>
    <p:sldLayoutId id="2147483651" r:id="rId6"/>
    <p:sldLayoutId id="2147483655" r:id="rId7"/>
    <p:sldLayoutId id="2147483659" r:id="rId8"/>
  </p:sldLayoutIdLst>
  <p:txStyles>
    <p:titleStyle>
      <a:lvl1pPr algn="ctr" defTabSz="584200" eaLnBrk="1" hangingPunct="1">
        <a:defRPr sz="6000">
          <a:latin typeface="Lato Bold" panose="020F0802020204030203" charset="-18"/>
          <a:ea typeface="+mn-ea"/>
          <a:cs typeface="+mn-cs"/>
          <a:sym typeface="Helvetica Light"/>
        </a:defRPr>
      </a:lvl1pPr>
      <a:lvl2pPr indent="228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1pPr>
      <a:lvl2pPr marL="889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2pPr>
      <a:lvl3pPr marL="1333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3pPr>
      <a:lvl4pPr marL="17780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4pPr>
      <a:lvl5pPr marL="2222500" indent="-444500" defTabSz="584200" eaLnBrk="1" hangingPunct="1">
        <a:spcBef>
          <a:spcPts val="4200"/>
        </a:spcBef>
        <a:buSzPct val="75000"/>
        <a:buChar char="•"/>
        <a:defRPr sz="3600">
          <a:latin typeface="Lato Light" panose="020F0302020204030203" charset="-18"/>
          <a:ea typeface="+mn-ea"/>
          <a:cs typeface="+mn-cs"/>
          <a:sym typeface="Helvetica Light"/>
        </a:defRPr>
      </a:lvl5pPr>
      <a:lvl6pPr marL="2667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 eaLnBrk="1" hangingPunct="1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791681" y="844352"/>
            <a:ext cx="11809312" cy="648072"/>
          </a:xfrm>
        </p:spPr>
        <p:txBody>
          <a:bodyPr>
            <a:noAutofit/>
          </a:bodyPr>
          <a:lstStyle/>
          <a:p>
            <a:r>
              <a:rPr lang="pl-PL" sz="3600" dirty="0"/>
              <a:t>Rządowy program Dobry Start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88" y="3580656"/>
            <a:ext cx="3876178" cy="1905240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39726" y="2688034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4AC02561-56DE-493F-96AB-73F0EEBF3772}"/>
              </a:ext>
            </a:extLst>
          </p:cNvPr>
          <p:cNvSpPr txBox="1"/>
          <p:nvPr/>
        </p:nvSpPr>
        <p:spPr>
          <a:xfrm>
            <a:off x="5523344" y="5075156"/>
            <a:ext cx="526890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wnioski można składać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od 1 lipca do 30 listopada 2021 r.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DDD7B1DA-E3BA-48D4-97D9-0520ECBC5372}"/>
              </a:ext>
            </a:extLst>
          </p:cNvPr>
          <p:cNvSpPr txBox="1"/>
          <p:nvPr/>
        </p:nvSpPr>
        <p:spPr>
          <a:xfrm>
            <a:off x="5494288" y="1680185"/>
            <a:ext cx="605483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300 zł na wyprawkę szkolną </a:t>
            </a:r>
            <a:r>
              <a:rPr lang="pl-PL" sz="2800" dirty="0">
                <a:solidFill>
                  <a:schemeClr val="tx1"/>
                </a:solidFill>
              </a:rPr>
              <a:t>dla uczniów   - bez względu na dochód rodziny</a:t>
            </a:r>
            <a:endParaRPr kumimoji="0" lang="pl-PL" sz="2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56C565EA-C3DD-4D1D-9D53-7990A1C9C1B6}"/>
              </a:ext>
            </a:extLst>
          </p:cNvPr>
          <p:cNvSpPr txBox="1"/>
          <p:nvPr/>
        </p:nvSpPr>
        <p:spPr>
          <a:xfrm>
            <a:off x="5393892" y="2688034"/>
            <a:ext cx="7510512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dotyczy </a:t>
            </a:r>
            <a:r>
              <a:rPr lang="pl-PL" sz="2800" b="1" dirty="0">
                <a:solidFill>
                  <a:schemeClr val="tx1"/>
                </a:solidFill>
              </a:rPr>
              <a:t>uczniów</a:t>
            </a:r>
            <a:r>
              <a:rPr lang="pl-PL" sz="2800" dirty="0">
                <a:solidFill>
                  <a:schemeClr val="tx1"/>
                </a:solidFill>
              </a:rPr>
              <a:t> podejmujących naukę </a:t>
            </a:r>
          </a:p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w szkołach podstawowych, liceach, szkołach </a:t>
            </a:r>
          </a:p>
          <a:p>
            <a:pPr algn="l" rtl="0" latinLnBrk="1" hangingPunct="0"/>
            <a:r>
              <a:rPr lang="pl-PL" sz="2800" dirty="0">
                <a:solidFill>
                  <a:schemeClr val="tx1"/>
                </a:solidFill>
              </a:rPr>
              <a:t>policealnych oraz innych placówkach edukacyjnych</a:t>
            </a:r>
            <a:r>
              <a:rPr lang="pl-PL" sz="2800" b="1" dirty="0">
                <a:solidFill>
                  <a:schemeClr val="tx1"/>
                </a:solidFill>
              </a:rPr>
              <a:t> </a:t>
            </a:r>
            <a:br>
              <a:rPr lang="pl-PL" sz="2800" b="1" dirty="0">
                <a:solidFill>
                  <a:schemeClr val="tx1"/>
                </a:solidFill>
              </a:rPr>
            </a:br>
            <a:r>
              <a:rPr lang="pl-PL" sz="2800" b="1" dirty="0">
                <a:solidFill>
                  <a:schemeClr val="tx1"/>
                </a:solidFill>
              </a:rPr>
              <a:t>do ukończenia 20 roku życia lub 24 lat </a:t>
            </a:r>
          </a:p>
          <a:p>
            <a:pPr algn="l" rtl="0" latinLnBrk="1" hangingPunct="0"/>
            <a:r>
              <a:rPr lang="pl-PL" sz="2800" b="1" dirty="0">
                <a:solidFill>
                  <a:schemeClr val="tx1"/>
                </a:solidFill>
              </a:rPr>
              <a:t>w przypadku osób z niepełnosprawnością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39726" y="174212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39726" y="5108158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594684" y="6236031"/>
            <a:ext cx="7309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wypłata świadczeń: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wniosek złożony do końca sierpnia -  pieniądze najpóźniej 30 września 2021 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</a:rPr>
              <a:t>wniosek złożony później, świadczenie </a:t>
            </a:r>
            <a:br>
              <a:rPr lang="pl-PL" sz="2800" dirty="0">
                <a:solidFill>
                  <a:schemeClr val="tx1"/>
                </a:solidFill>
              </a:rPr>
            </a:br>
            <a:r>
              <a:rPr lang="pl-PL" sz="2800" dirty="0">
                <a:solidFill>
                  <a:schemeClr val="tx1"/>
                </a:solidFill>
              </a:rPr>
              <a:t>w ciągu 2 miesięcy od dnia złożenia wniosku</a:t>
            </a:r>
          </a:p>
        </p:txBody>
      </p:sp>
      <p:sp>
        <p:nvSpPr>
          <p:cNvPr id="14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639726" y="628095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67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30253" y="628328"/>
            <a:ext cx="11809312" cy="1224136"/>
          </a:xfrm>
        </p:spPr>
        <p:txBody>
          <a:bodyPr>
            <a:noAutofit/>
          </a:bodyPr>
          <a:lstStyle/>
          <a:p>
            <a:r>
              <a:rPr lang="pl-PL" sz="3600" dirty="0"/>
              <a:t>Najważniejsze zmiany w rządowym programie Dobry Start </a:t>
            </a:r>
            <a:br>
              <a:rPr lang="pl-PL" sz="3600" dirty="0"/>
            </a:br>
            <a:r>
              <a:rPr lang="pl-PL" sz="3600" dirty="0"/>
              <a:t>od 1 lipca 2021 r.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8" y="3910010"/>
            <a:ext cx="4823649" cy="2370946"/>
          </a:xfrm>
          <a:prstGeom prst="rect">
            <a:avLst/>
          </a:prstGeom>
        </p:spPr>
      </p:pic>
      <p:sp>
        <p:nvSpPr>
          <p:cNvPr id="13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451829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="" xmlns:a16="http://schemas.microsoft.com/office/drawing/2014/main" id="{4AC02561-56DE-493F-96AB-73F0EEBF3772}"/>
              </a:ext>
            </a:extLst>
          </p:cNvPr>
          <p:cNvSpPr txBox="1"/>
          <p:nvPr/>
        </p:nvSpPr>
        <p:spPr>
          <a:xfrm>
            <a:off x="6922132" y="6012569"/>
            <a:ext cx="4335993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ś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wiadczenie obsługiwane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i wypłacane przez ZUS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DDD7B1DA-E3BA-48D4-97D9-0520ECBC5372}"/>
              </a:ext>
            </a:extLst>
          </p:cNvPr>
          <p:cNvSpPr txBox="1"/>
          <p:nvPr/>
        </p:nvSpPr>
        <p:spPr>
          <a:xfrm>
            <a:off x="6886573" y="2685178"/>
            <a:ext cx="5688632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w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nioski</a:t>
            </a:r>
            <a:r>
              <a:rPr kumimoji="0" lang="pl-PL" sz="2800" b="1" i="0" u="none" strike="noStrike" cap="none" spc="0" normalizeH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o świadczenie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tylko elektronicznie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="" xmlns:a16="http://schemas.microsoft.com/office/drawing/2014/main" id="{56C565EA-C3DD-4D1D-9D53-7990A1C9C1B6}"/>
              </a:ext>
            </a:extLst>
          </p:cNvPr>
          <p:cNvSpPr txBox="1"/>
          <p:nvPr/>
        </p:nvSpPr>
        <p:spPr>
          <a:xfrm>
            <a:off x="6886573" y="4314085"/>
            <a:ext cx="5040560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wypłata świadczenia </a:t>
            </a:r>
          </a:p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1" dirty="0">
                <a:solidFill>
                  <a:schemeClr val="tx1"/>
                </a:solidFill>
              </a:rPr>
              <a:t>tylko na rachunek bankowy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Helvetica Light"/>
            </a:endParaRPr>
          </a:p>
        </p:txBody>
      </p:sp>
      <p:sp>
        <p:nvSpPr>
          <p:cNvPr id="19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69" y="2869822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5699970" y="62354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819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558707" y="6028928"/>
            <a:ext cx="2798559" cy="504056"/>
            <a:chOff x="8527589" y="2206042"/>
            <a:chExt cx="2798559" cy="1898418"/>
          </a:xfrm>
        </p:grpSpPr>
        <p:sp>
          <p:nvSpPr>
            <p:cNvPr id="10" name="Prostokąt 9"/>
            <p:cNvSpPr/>
            <p:nvPr/>
          </p:nvSpPr>
          <p:spPr>
            <a:xfrm>
              <a:off x="8527589" y="2206042"/>
              <a:ext cx="2798559" cy="1898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Prostokąt 10"/>
            <p:cNvSpPr/>
            <p:nvPr/>
          </p:nvSpPr>
          <p:spPr>
            <a:xfrm>
              <a:off x="8527589" y="2206042"/>
              <a:ext cx="1839237" cy="1898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1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l-PL" sz="2400" kern="1200" dirty="0">
                <a:ln>
                  <a:noFill/>
                </a:ln>
                <a:solidFill>
                  <a:srgbClr val="002774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862497" y="844352"/>
            <a:ext cx="11809312" cy="936104"/>
          </a:xfrm>
        </p:spPr>
        <p:txBody>
          <a:bodyPr>
            <a:noAutofit/>
          </a:bodyPr>
          <a:lstStyle/>
          <a:p>
            <a:r>
              <a:rPr lang="pl-PL" sz="3600" dirty="0"/>
              <a:t>Gdzie złożyć wniosek o świadczenie Dobry Start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A0156F9-1E21-477E-A997-8D7080D7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9575" y="2855051"/>
            <a:ext cx="1695835" cy="4616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A242ABE-20DD-4DCA-BD04-20CFA443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182" y="2001747"/>
            <a:ext cx="1640295" cy="85231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866E4F36-7A15-46BF-8605-143599B0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80" y="6526335"/>
            <a:ext cx="1351484" cy="8039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641D75F8-70A5-4E87-AF68-A7426BB38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23" y="5156270"/>
            <a:ext cx="1935870" cy="43831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0540E272-436E-4761-986A-A9CB3F4FB8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5542" y="4481092"/>
            <a:ext cx="1729711" cy="4698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8E6F6CA5-1B40-4895-A63A-DCBB1122C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470" y="5817340"/>
            <a:ext cx="1979854" cy="423175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="" xmlns:a16="http://schemas.microsoft.com/office/drawing/2014/main" id="{AB86E240-B92F-404C-8666-36D0A1B4C4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0359" y="5695734"/>
            <a:ext cx="1450185" cy="66638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6871107F-2A1B-4AB6-95EF-7370932C09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3254" y="5817339"/>
            <a:ext cx="1570878" cy="423175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0F94202C-B04F-4249-ABCF-3FE14A814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5039" y="4465104"/>
            <a:ext cx="2081480" cy="52871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239A5970-94CD-4CC5-BD48-1BBE8DD675C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6104" y="6436463"/>
            <a:ext cx="1313768" cy="804914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3EF8EBE4-08AB-423B-98F7-FF5CE8CDD9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02178" y="4507389"/>
            <a:ext cx="1471224" cy="417303"/>
          </a:xfrm>
          <a:prstGeom prst="rect">
            <a:avLst/>
          </a:prstGeom>
        </p:spPr>
      </p:pic>
      <p:pic>
        <p:nvPicPr>
          <p:cNvPr id="1025" name="Obraz 1024">
            <a:extLst>
              <a:ext uri="{FF2B5EF4-FFF2-40B4-BE49-F238E27FC236}">
                <a16:creationId xmlns="" xmlns:a16="http://schemas.microsoft.com/office/drawing/2014/main" id="{5C858E37-95C1-4492-991E-DDEBC19D4C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6256" y="4490461"/>
            <a:ext cx="1470318" cy="478005"/>
          </a:xfrm>
          <a:prstGeom prst="rect">
            <a:avLst/>
          </a:prstGeom>
        </p:spPr>
      </p:pic>
      <p:pic>
        <p:nvPicPr>
          <p:cNvPr id="1030" name="Obraz 1029">
            <a:extLst>
              <a:ext uri="{FF2B5EF4-FFF2-40B4-BE49-F238E27FC236}">
                <a16:creationId xmlns="" xmlns:a16="http://schemas.microsoft.com/office/drawing/2014/main" id="{40396963-6942-4283-B90E-500F7C8CF6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83980" y="6393050"/>
            <a:ext cx="977686" cy="980657"/>
          </a:xfrm>
          <a:prstGeom prst="rect">
            <a:avLst/>
          </a:prstGeom>
        </p:spPr>
      </p:pic>
      <p:pic>
        <p:nvPicPr>
          <p:cNvPr id="1038" name="Obraz 1037">
            <a:extLst>
              <a:ext uri="{FF2B5EF4-FFF2-40B4-BE49-F238E27FC236}">
                <a16:creationId xmlns="" xmlns:a16="http://schemas.microsoft.com/office/drawing/2014/main" id="{13EDE593-43AE-4D89-9439-47F8329BFB1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46356" y="7617085"/>
            <a:ext cx="2248081" cy="632898"/>
          </a:xfrm>
          <a:prstGeom prst="rect">
            <a:avLst/>
          </a:prstGeom>
        </p:spPr>
      </p:pic>
      <p:pic>
        <p:nvPicPr>
          <p:cNvPr id="1040" name="Obraz 1039">
            <a:extLst>
              <a:ext uri="{FF2B5EF4-FFF2-40B4-BE49-F238E27FC236}">
                <a16:creationId xmlns="" xmlns:a16="http://schemas.microsoft.com/office/drawing/2014/main" id="{F0AC02DC-AD01-4DD9-8F3E-59F34D22E0F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3014" y="6436326"/>
            <a:ext cx="905491" cy="893832"/>
          </a:xfrm>
          <a:prstGeom prst="rect">
            <a:avLst/>
          </a:prstGeom>
        </p:spPr>
      </p:pic>
      <p:pic>
        <p:nvPicPr>
          <p:cNvPr id="1042" name="Obraz 1041">
            <a:extLst>
              <a:ext uri="{FF2B5EF4-FFF2-40B4-BE49-F238E27FC236}">
                <a16:creationId xmlns="" xmlns:a16="http://schemas.microsoft.com/office/drawing/2014/main" id="{056F701D-2271-4923-BC0D-481809CC6C5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38228" y="5657585"/>
            <a:ext cx="1912661" cy="627037"/>
          </a:xfrm>
          <a:prstGeom prst="rect">
            <a:avLst/>
          </a:prstGeom>
        </p:spPr>
      </p:pic>
      <p:pic>
        <p:nvPicPr>
          <p:cNvPr id="1044" name="Obraz 1043">
            <a:extLst>
              <a:ext uri="{FF2B5EF4-FFF2-40B4-BE49-F238E27FC236}">
                <a16:creationId xmlns="" xmlns:a16="http://schemas.microsoft.com/office/drawing/2014/main" id="{6E4D1EDB-02CE-48F6-9815-CEFEB2278B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755907" y="5181882"/>
            <a:ext cx="2089275" cy="387087"/>
          </a:xfrm>
          <a:prstGeom prst="rect">
            <a:avLst/>
          </a:prstGeom>
        </p:spPr>
      </p:pic>
      <p:pic>
        <p:nvPicPr>
          <p:cNvPr id="1046" name="Obraz 1045">
            <a:extLst>
              <a:ext uri="{FF2B5EF4-FFF2-40B4-BE49-F238E27FC236}">
                <a16:creationId xmlns="" xmlns:a16="http://schemas.microsoft.com/office/drawing/2014/main" id="{3C1DCB4E-6314-4372-BDD6-31A3C07771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88649" y="5181882"/>
            <a:ext cx="2400300" cy="36195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="" xmlns:a16="http://schemas.microsoft.com/office/drawing/2014/main" id="{2A813B13-F3D3-4052-83DF-F13354C011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8088" y="4154478"/>
            <a:ext cx="3695893" cy="1816625"/>
          </a:xfrm>
          <a:prstGeom prst="rect">
            <a:avLst/>
          </a:prstGeom>
        </p:spPr>
      </p:pic>
      <p:sp>
        <p:nvSpPr>
          <p:cNvPr id="27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064709" y="2360816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062240" y="2131779"/>
            <a:ext cx="6246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Platformy Usług Elektronicznych (PUE) ZUS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69417" y="3642788"/>
            <a:ext cx="6502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bankowość elektroniczną*</a:t>
            </a:r>
          </a:p>
        </p:txBody>
      </p:sp>
      <p:sp>
        <p:nvSpPr>
          <p:cNvPr id="30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064708" y="3700643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62240" y="752930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przez portal </a:t>
            </a:r>
            <a:r>
              <a:rPr lang="pl-PL" sz="2800" b="1" dirty="0" err="1">
                <a:solidFill>
                  <a:schemeClr val="tx1"/>
                </a:solidFill>
              </a:rPr>
              <a:t>emp@tia</a:t>
            </a:r>
            <a:r>
              <a:rPr lang="pl-PL" sz="28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32" name="Strzałka: w lewo 12">
            <a:extLst>
              <a:ext uri="{FF2B5EF4-FFF2-40B4-BE49-F238E27FC236}">
                <a16:creationId xmlns="" xmlns:a16="http://schemas.microsoft.com/office/drawing/2014/main" id="{D462B9F4-188A-4068-B27A-50128B9EEDE5}"/>
              </a:ext>
            </a:extLst>
          </p:cNvPr>
          <p:cNvSpPr/>
          <p:nvPr/>
        </p:nvSpPr>
        <p:spPr>
          <a:xfrm rot="10800000">
            <a:off x="4198144" y="7580559"/>
            <a:ext cx="697382" cy="595081"/>
          </a:xfrm>
          <a:prstGeom prst="leftArrow">
            <a:avLst/>
          </a:prstGeom>
          <a:solidFill>
            <a:schemeClr val="accent1"/>
          </a:solidFill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8075451" y="8502432"/>
            <a:ext cx="4815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dirty="0">
                <a:solidFill>
                  <a:schemeClr val="tx1"/>
                </a:solidFill>
              </a:rPr>
              <a:t>*możliwość tylko dla rodziców</a:t>
            </a:r>
          </a:p>
        </p:txBody>
      </p:sp>
    </p:spTree>
    <p:extLst>
      <p:ext uri="{BB962C8B-B14F-4D97-AF65-F5344CB8AC3E}">
        <p14:creationId xmlns:p14="http://schemas.microsoft.com/office/powerpoint/2010/main" val="3699505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szablonZUS - Calibri">
  <a:themeElements>
    <a:clrScheme name="ZUS">
      <a:dk1>
        <a:srgbClr val="003D6E"/>
      </a:dk1>
      <a:lt1>
        <a:srgbClr val="FFFFFF"/>
      </a:lt1>
      <a:dk2>
        <a:srgbClr val="000000"/>
      </a:dk2>
      <a:lt2>
        <a:srgbClr val="FFFFFF"/>
      </a:lt2>
      <a:accent1>
        <a:srgbClr val="00993F"/>
      </a:accent1>
      <a:accent2>
        <a:srgbClr val="BEC3CE"/>
      </a:accent2>
      <a:accent3>
        <a:srgbClr val="E1B34F"/>
      </a:accent3>
      <a:accent4>
        <a:srgbClr val="3F84D2"/>
      </a:accent4>
      <a:accent5>
        <a:srgbClr val="F05E5E"/>
      </a:accent5>
      <a:accent6>
        <a:srgbClr val="773F9B"/>
      </a:accent6>
      <a:hlink>
        <a:srgbClr val="0000FF"/>
      </a:hlink>
      <a:folHlink>
        <a:srgbClr val="FF00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52A376F09CCF4480CB5BBCDEC07E82" ma:contentTypeVersion="" ma:contentTypeDescription="Utwórz nowy dokument." ma:contentTypeScope="" ma:versionID="fcb232c8cb8753233eb94c77a4e99827">
  <xsd:schema xmlns:xsd="http://www.w3.org/2001/XMLSchema" xmlns:xs="http://www.w3.org/2001/XMLSchema" xmlns:p="http://schemas.microsoft.com/office/2006/metadata/properties" xmlns:ns2="809703bf-e4d6-40f7-9d9c-22f91c49c7a2" targetNamespace="http://schemas.microsoft.com/office/2006/metadata/properties" ma:root="true" ma:fieldsID="ec4b3f2fa5b29fdd5706b541e448c7f6" ns2:_="">
    <xsd:import namespace="809703bf-e4d6-40f7-9d9c-22f91c49c7a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703bf-e4d6-40f7-9d9c-22f91c49c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B8BA20-F059-45B4-8CA5-EDF2B07D3A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EA075-41C5-43C7-A17B-87EED58E2891}">
  <ds:schemaRefs>
    <ds:schemaRef ds:uri="809703bf-e4d6-40f7-9d9c-22f91c49c7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BD0C198-9F31-49DC-9A4A-27A3F942CD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703bf-e4d6-40f7-9d9c-22f91c49c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119</Words>
  <Application>Microsoft Office PowerPoint</Application>
  <PresentationFormat>Niestandardowy</PresentationFormat>
  <Paragraphs>23</Paragraphs>
  <Slides>3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Lato Bold</vt:lpstr>
      <vt:lpstr>Lato Light</vt:lpstr>
      <vt:lpstr>szablonZUS - Calibri</vt:lpstr>
      <vt:lpstr>Prezentacja programu PowerPoint</vt:lpstr>
      <vt:lpstr>Prezentacja programu PowerPoint</vt:lpstr>
      <vt:lpstr>Prezentacja programu PowerPoint</vt:lpstr>
    </vt:vector>
  </TitlesOfParts>
  <Company>ZUS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jagoda.platek@zus.pl</dc:creator>
  <cp:lastModifiedBy>Wanat, Hanna</cp:lastModifiedBy>
  <cp:revision>468</cp:revision>
  <dcterms:created xsi:type="dcterms:W3CDTF">2017-04-19T06:44:09Z</dcterms:created>
  <dcterms:modified xsi:type="dcterms:W3CDTF">2021-06-24T11:13:05Z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0x010100EA52A376F09CCF4480CB5BBCDEC07E82</vt:lpwstr>
  </property>
</Properties>
</file>